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31" r:id="rId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1D9A0D-8608-4A6E-A35E-DBE462F0CC9F}">
          <p14:sldIdLst>
            <p14:sldId id="257"/>
          </p14:sldIdLst>
        </p14:section>
        <p14:section name="П" id="{F313F2B6-0B16-46ED-B5B7-5CAE27726910}">
          <p14:sldIdLst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453"/>
    <a:srgbClr val="B64E4E"/>
    <a:srgbClr val="7E0202"/>
    <a:srgbClr val="E39939"/>
    <a:srgbClr val="EDA843"/>
    <a:srgbClr val="A86416"/>
    <a:srgbClr val="E6BD25"/>
    <a:srgbClr val="CE8B32"/>
    <a:srgbClr val="D8B65F"/>
    <a:srgbClr val="F9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1" autoAdjust="0"/>
    <p:restoredTop sz="94660"/>
  </p:normalViewPr>
  <p:slideViewPr>
    <p:cSldViewPr snapToGrid="0">
      <p:cViewPr>
        <p:scale>
          <a:sx n="66" d="100"/>
          <a:sy n="66" d="100"/>
        </p:scale>
        <p:origin x="90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388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1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950"/>
            </a:lvl1pPr>
            <a:lvl2pPr marL="371475" indent="0" algn="ctr" rtl="0">
              <a:buNone/>
              <a:defRPr sz="1625"/>
            </a:lvl2pPr>
            <a:lvl3pPr marL="742950" indent="0" algn="ctr" rtl="0">
              <a:buNone/>
              <a:defRPr sz="1463"/>
            </a:lvl3pPr>
            <a:lvl4pPr marL="1114425" indent="0" algn="ctr" rtl="0">
              <a:buNone/>
              <a:defRPr sz="1300"/>
            </a:lvl4pPr>
            <a:lvl5pPr marL="1485900" indent="0" algn="ctr" rtl="0">
              <a:buNone/>
              <a:defRPr sz="1300"/>
            </a:lvl5pPr>
            <a:lvl6pPr marL="1857375" indent="0" algn="ctr" rtl="0">
              <a:buNone/>
              <a:defRPr sz="1300"/>
            </a:lvl6pPr>
            <a:lvl7pPr marL="2228850" indent="0" algn="ctr" rtl="0">
              <a:buNone/>
              <a:defRPr sz="1300"/>
            </a:lvl7pPr>
            <a:lvl8pPr marL="2600325" indent="0" algn="ctr" rtl="0">
              <a:buNone/>
              <a:defRPr sz="1300"/>
            </a:lvl8pPr>
            <a:lvl9pPr marL="2971800" indent="0" algn="ctr" rtl="0">
              <a:buNone/>
              <a:defRPr sz="13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6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195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1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6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925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1950"/>
            </a:lvl1pPr>
            <a:lvl2pPr algn="l" rtl="0">
              <a:defRPr sz="1625"/>
            </a:lvl2pPr>
            <a:lvl3pPr algn="l" rtl="0">
              <a:defRPr sz="1463"/>
            </a:lvl3pPr>
            <a:lvl4pPr algn="l" rtl="0">
              <a:defRPr sz="1300"/>
            </a:lvl4pPr>
            <a:lvl5pPr algn="l" rtl="0">
              <a:defRPr sz="1300"/>
            </a:lvl5pPr>
            <a:lvl6pPr algn="l" rtl="0">
              <a:defRPr sz="1625"/>
            </a:lvl6pPr>
            <a:lvl7pPr algn="l" rtl="0">
              <a:defRPr sz="1625"/>
            </a:lvl7pPr>
            <a:lvl8pPr algn="l" rtl="0">
              <a:defRPr sz="1625"/>
            </a:lvl8pPr>
            <a:lvl9pPr algn="l" rtl="0">
              <a:defRPr sz="1625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63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4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2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925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63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63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4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600"/>
            </a:lvl1pPr>
            <a:lvl2pPr marL="371475" indent="0" algn="l" rtl="0">
              <a:buNone/>
              <a:defRPr sz="2275"/>
            </a:lvl2pPr>
            <a:lvl3pPr marL="742950" indent="0" algn="l" rtl="0">
              <a:buNone/>
              <a:defRPr sz="1950"/>
            </a:lvl3pPr>
            <a:lvl4pPr marL="1114425" indent="0" algn="l" rtl="0">
              <a:buNone/>
              <a:defRPr sz="1625"/>
            </a:lvl4pPr>
            <a:lvl5pPr marL="1485900" indent="0" algn="l" rtl="0">
              <a:buNone/>
              <a:defRPr sz="1625"/>
            </a:lvl5pPr>
            <a:lvl6pPr marL="1857375" indent="0" algn="l" rtl="0">
              <a:buNone/>
              <a:defRPr sz="1625"/>
            </a:lvl6pPr>
            <a:lvl7pPr marL="2228850" indent="0" algn="l" rtl="0">
              <a:buNone/>
              <a:defRPr sz="1625"/>
            </a:lvl7pPr>
            <a:lvl8pPr marL="2600325" indent="0" algn="l" rtl="0">
              <a:buNone/>
              <a:defRPr sz="1625"/>
            </a:lvl8pPr>
            <a:lvl9pPr marL="2971800" indent="0" algn="l" rtl="0">
              <a:buNone/>
              <a:defRPr sz="1625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63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70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4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3575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1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950">
                <a:solidFill>
                  <a:schemeClr val="tx1"/>
                </a:solidFill>
              </a:defRPr>
            </a:lvl1pPr>
            <a:lvl2pPr marL="371475" indent="0" algn="l" rtl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l" rtl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l" rtl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9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950" b="1"/>
            </a:lvl1pPr>
            <a:lvl2pPr marL="371475" indent="0" algn="l" rtl="0">
              <a:buNone/>
              <a:defRPr sz="1625" b="1"/>
            </a:lvl2pPr>
            <a:lvl3pPr marL="742950" indent="0" algn="l" rtl="0">
              <a:buNone/>
              <a:defRPr sz="1463" b="1"/>
            </a:lvl3pPr>
            <a:lvl4pPr marL="1114425" indent="0" algn="l" rtl="0">
              <a:buNone/>
              <a:defRPr sz="1300" b="1"/>
            </a:lvl4pPr>
            <a:lvl5pPr marL="1485900" indent="0" algn="l" rtl="0">
              <a:buNone/>
              <a:defRPr sz="1300" b="1"/>
            </a:lvl5pPr>
            <a:lvl6pPr marL="1857375" indent="0" algn="l" rtl="0">
              <a:buNone/>
              <a:defRPr sz="1300" b="1"/>
            </a:lvl6pPr>
            <a:lvl7pPr marL="2228850" indent="0" algn="l" rtl="0">
              <a:buNone/>
              <a:defRPr sz="1300" b="1"/>
            </a:lvl7pPr>
            <a:lvl8pPr marL="2600325" indent="0" algn="l" rtl="0">
              <a:buNone/>
              <a:defRPr sz="1300" b="1"/>
            </a:lvl8pPr>
            <a:lvl9pPr marL="2971800" indent="0" algn="l" rtl="0">
              <a:buNone/>
              <a:defRPr sz="13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9" y="2505079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950" b="1"/>
            </a:lvl1pPr>
            <a:lvl2pPr marL="371475" indent="0" algn="l" rtl="0">
              <a:buNone/>
              <a:defRPr sz="1625" b="1"/>
            </a:lvl2pPr>
            <a:lvl3pPr marL="742950" indent="0" algn="l" rtl="0">
              <a:buNone/>
              <a:defRPr sz="1463" b="1"/>
            </a:lvl3pPr>
            <a:lvl4pPr marL="1114425" indent="0" algn="l" rtl="0">
              <a:buNone/>
              <a:defRPr sz="1300" b="1"/>
            </a:lvl4pPr>
            <a:lvl5pPr marL="1485900" indent="0" algn="l" rtl="0">
              <a:buNone/>
              <a:defRPr sz="1300" b="1"/>
            </a:lvl5pPr>
            <a:lvl6pPr marL="1857375" indent="0" algn="l" rtl="0">
              <a:buNone/>
              <a:defRPr sz="1300" b="1"/>
            </a:lvl6pPr>
            <a:lvl7pPr marL="2228850" indent="0" algn="l" rtl="0">
              <a:buNone/>
              <a:defRPr sz="1300" b="1"/>
            </a:lvl7pPr>
            <a:lvl8pPr marL="2600325" indent="0" algn="l" rtl="0">
              <a:buNone/>
              <a:defRPr sz="1300" b="1"/>
            </a:lvl8pPr>
            <a:lvl9pPr marL="2971800" indent="0" algn="l" rtl="0">
              <a:buNone/>
              <a:defRPr sz="13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9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8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9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63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300"/>
              </a:spcBef>
              <a:buNone/>
              <a:defRPr sz="1300"/>
            </a:lvl1pPr>
            <a:lvl2pPr marL="371475" indent="0" algn="l" rtl="0">
              <a:buNone/>
              <a:defRPr sz="1138"/>
            </a:lvl2pPr>
            <a:lvl3pPr marL="742950" indent="0" algn="l" rtl="0">
              <a:buNone/>
              <a:defRPr sz="975"/>
            </a:lvl3pPr>
            <a:lvl4pPr marL="1114425" indent="0" algn="l" rtl="0">
              <a:buNone/>
              <a:defRPr sz="813"/>
            </a:lvl4pPr>
            <a:lvl5pPr marL="1485900" indent="0" algn="l" rtl="0">
              <a:buNone/>
              <a:defRPr sz="813"/>
            </a:lvl5pPr>
            <a:lvl6pPr marL="1857375" indent="0" algn="l" rtl="0">
              <a:buNone/>
              <a:defRPr sz="813"/>
            </a:lvl6pPr>
            <a:lvl7pPr marL="2228850" indent="0" algn="l" rtl="0">
              <a:buNone/>
              <a:defRPr sz="813"/>
            </a:lvl7pPr>
            <a:lvl8pPr marL="2600325" indent="0" algn="l" rtl="0">
              <a:buNone/>
              <a:defRPr sz="813"/>
            </a:lvl8pPr>
            <a:lvl9pPr marL="2971800" indent="0" algn="l" rtl="0">
              <a:buNone/>
              <a:defRPr sz="813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4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94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4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94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94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82321" indent="-282321" algn="l" defTabSz="742950" rtl="0" eaLnBrk="1" latinLnBrk="0" hangingPunct="1">
        <a:lnSpc>
          <a:spcPct val="100000"/>
        </a:lnSpc>
        <a:spcBef>
          <a:spcPts val="1463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01790" indent="-230315" algn="l" defTabSz="742950" rtl="0" eaLnBrk="1" latinLnBrk="0" hangingPunct="1">
        <a:lnSpc>
          <a:spcPct val="100000"/>
        </a:lnSpc>
        <a:spcBef>
          <a:spcPts val="97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00000"/>
        </a:lnSpc>
        <a:spcBef>
          <a:spcPts val="65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0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0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https://vk.com/logo_cab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microsoft.com/office/2007/relationships/hdphoto" Target="../media/hdphoto5.wdp"/><Relationship Id="rId26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34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5" Type="http://schemas.openxmlformats.org/officeDocument/2006/relationships/image" Target="../media/image27.png"/><Relationship Id="rId33" Type="http://schemas.microsoft.com/office/2007/relationships/hdphoto" Target="../media/hdphoto9.wdp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20" Type="http://schemas.microsoft.com/office/2007/relationships/hdphoto" Target="../media/hdphoto6.wdp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24" Type="http://schemas.openxmlformats.org/officeDocument/2006/relationships/image" Target="../media/image26.jpeg"/><Relationship Id="rId32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20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microsoft.com/office/2007/relationships/hdphoto" Target="../media/hdphoto3.wdp"/><Relationship Id="rId19" Type="http://schemas.openxmlformats.org/officeDocument/2006/relationships/image" Target="../media/image23.png"/><Relationship Id="rId31" Type="http://schemas.openxmlformats.org/officeDocument/2006/relationships/image" Target="../media/image32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microsoft.com/office/2007/relationships/hdphoto" Target="../media/hdphoto7.wdp"/><Relationship Id="rId27" Type="http://schemas.openxmlformats.org/officeDocument/2006/relationships/image" Target="../media/image29.png"/><Relationship Id="rId30" Type="http://schemas.microsoft.com/office/2007/relationships/hdphoto" Target="../media/hdphoto8.wdp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9136" y="1766047"/>
            <a:ext cx="5143851" cy="2836105"/>
          </a:xfrm>
          <a:solidFill>
            <a:schemeClr val="accent2">
              <a:alpha val="39000"/>
            </a:schemeClr>
          </a:solidFill>
          <a:ln>
            <a:noFill/>
          </a:ln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ru-RU" sz="4800" b="1" dirty="0">
                <a:solidFill>
                  <a:schemeClr val="accent5"/>
                </a:solidFill>
              </a:rPr>
              <a:t>Что у Нюши и Ёжика?</a:t>
            </a:r>
            <a:br>
              <a:rPr lang="ru-RU" sz="4800" b="1" dirty="0">
                <a:solidFill>
                  <a:schemeClr val="accent5"/>
                </a:solidFill>
              </a:rPr>
            </a:br>
            <a:r>
              <a:rPr lang="ru-RU" sz="2800" dirty="0"/>
              <a:t>Звук Ш и Ж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/>
              <a:t>в предложениях</a:t>
            </a:r>
            <a:endParaRPr lang="ru" sz="4800" dirty="0"/>
          </a:p>
        </p:txBody>
      </p:sp>
      <p:pic>
        <p:nvPicPr>
          <p:cNvPr id="9" name="Рисунок 8">
            <a:hlinkClick r:id="rId3"/>
            <a:extLst>
              <a:ext uri="{FF2B5EF4-FFF2-40B4-BE49-F238E27FC236}">
                <a16:creationId xmlns:a16="http://schemas.microsoft.com/office/drawing/2014/main" id="{785BE3D2-6D5F-4852-BBDC-D2D5F4018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35"/>
          <a:stretch/>
        </p:blipFill>
        <p:spPr>
          <a:xfrm>
            <a:off x="5356782" y="56062"/>
            <a:ext cx="2297095" cy="2066575"/>
          </a:xfrm>
          <a:prstGeom prst="rect">
            <a:avLst/>
          </a:prstGeom>
          <a:noFill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2169096-7DCC-3B1C-12E9-75B570CC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35" y="2718337"/>
            <a:ext cx="4099415" cy="40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0C025B4E-2C92-C467-1CC7-34072B66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66" y="2718337"/>
            <a:ext cx="4099416" cy="409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EAC18B-F1D8-FA16-AAEF-D6F0DCB3D261}"/>
              </a:ext>
            </a:extLst>
          </p:cNvPr>
          <p:cNvSpPr/>
          <p:nvPr/>
        </p:nvSpPr>
        <p:spPr>
          <a:xfrm>
            <a:off x="10858500" y="5956793"/>
            <a:ext cx="1085850" cy="72216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AF1D82BC-DE02-C5EB-58EB-02768EBF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30" y="5427900"/>
            <a:ext cx="1430100" cy="14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3B25C81-4286-97AE-E42D-DBBAA28F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46" y="5956793"/>
            <a:ext cx="1016677" cy="6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3F924C2-0279-2FDC-6A83-90C02C3799E7}"/>
              </a:ext>
            </a:extLst>
          </p:cNvPr>
          <p:cNvGrpSpPr/>
          <p:nvPr/>
        </p:nvGrpSpPr>
        <p:grpSpPr>
          <a:xfrm>
            <a:off x="11483794" y="2564123"/>
            <a:ext cx="597023" cy="1226747"/>
            <a:chOff x="5420798" y="4135843"/>
            <a:chExt cx="1091402" cy="1420565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7F6CF00-F002-33D8-4243-442349DBE0D2}"/>
                </a:ext>
              </a:extLst>
            </p:cNvPr>
            <p:cNvSpPr/>
            <p:nvPr/>
          </p:nvSpPr>
          <p:spPr>
            <a:xfrm>
              <a:off x="5637623" y="5194852"/>
              <a:ext cx="675202" cy="209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F02952ED-336F-ACB8-8EB5-D0D9EEA24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98" y="4135843"/>
              <a:ext cx="1091402" cy="142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>
            <a:extLst>
              <a:ext uri="{FF2B5EF4-FFF2-40B4-BE49-F238E27FC236}">
                <a16:creationId xmlns:a16="http://schemas.microsoft.com/office/drawing/2014/main" id="{8FA8DBF7-ED3F-17F2-0DEB-A4FF2D37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33" b="90000" l="10000" r="90000">
                        <a14:foregroundMark x1="33444" y1="8333" x2="45778" y2="16667"/>
                        <a14:foregroundMark x1="45778" y1="16667" x2="46111" y2="16778"/>
                        <a14:foregroundMark x1="46778" y1="12556" x2="72000" y2="22444"/>
                        <a14:foregroundMark x1="73444" y1="21667" x2="78778" y2="23667"/>
                        <a14:foregroundMark x1="78444" y1="22111" x2="44889" y2="13667"/>
                        <a14:foregroundMark x1="44556" y1="10333" x2="49444" y2="10333"/>
                        <a14:foregroundMark x1="73889" y1="40000" x2="74222" y2="47667"/>
                        <a14:foregroundMark x1="76111" y1="45333" x2="77667" y2="48333"/>
                        <a14:foregroundMark x1="74222" y1="42667" x2="76889" y2="46111"/>
                        <a14:foregroundMark x1="77667" y1="45333" x2="47556" y2="48778"/>
                        <a14:foregroundMark x1="63222" y1="43444" x2="64333" y2="49111"/>
                        <a14:foregroundMark x1="65444" y1="45333" x2="50000" y2="48889"/>
                        <a14:foregroundMark x1="50000" y1="48889" x2="46778" y2="50667"/>
                        <a14:foregroundMark x1="50667" y1="51000" x2="45667" y2="45778"/>
                        <a14:foregroundMark x1="45667" y1="45778" x2="40333" y2="22889"/>
                        <a14:foregroundMark x1="40333" y1="22889" x2="40333" y2="13333"/>
                        <a14:foregroundMark x1="36556" y1="9556" x2="29333" y2="11444"/>
                        <a14:foregroundMark x1="35778" y1="10333" x2="29000" y2="8667"/>
                        <a14:foregroundMark x1="29000" y1="8667" x2="33111" y2="14444"/>
                        <a14:foregroundMark x1="35444" y1="14889" x2="46111" y2="26333"/>
                        <a14:foregroundMark x1="46111" y1="26333" x2="60889" y2="37000"/>
                        <a14:foregroundMark x1="64778" y1="24000" x2="68111" y2="37667"/>
                        <a14:foregroundMark x1="73444" y1="25889" x2="73444" y2="39222"/>
                        <a14:foregroundMark x1="68889" y1="37333" x2="58778" y2="47778"/>
                        <a14:foregroundMark x1="58778" y1="47778" x2="57444" y2="50667"/>
                        <a14:foregroundMark x1="62111" y1="40778" x2="53667" y2="52667"/>
                        <a14:foregroundMark x1="53667" y1="52667" x2="53667" y2="53000"/>
                        <a14:foregroundMark x1="62444" y1="38889" x2="52556" y2="54111"/>
                        <a14:foregroundMark x1="60111" y1="37667" x2="53333" y2="51556"/>
                        <a14:foregroundMark x1="53333" y1="51556" x2="51444" y2="54111"/>
                        <a14:foregroundMark x1="54111" y1="11778" x2="79222" y2="20222"/>
                        <a14:foregroundMark x1="76889" y1="40000" x2="78778" y2="4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2" y="3429000"/>
            <a:ext cx="1073540" cy="10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E560961-CA38-339D-9909-75DC0CBB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17" y="4950503"/>
            <a:ext cx="912553" cy="11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56CB44E-B4F3-D208-2774-35A89949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688" y="5052634"/>
            <a:ext cx="655554" cy="12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8F25191-3020-4B68-832F-DF1ACE9C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651" y="51200"/>
            <a:ext cx="4416332" cy="51448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rtl="0"/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 Нюши и Ёжика?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600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539241-DE83-9A5E-B876-58F568B3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86" y="1929877"/>
            <a:ext cx="780856" cy="7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6347233-F0AE-131D-F1C9-710EF72A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712" y="213923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F52B5FE-4E0B-15C4-847E-CE9B6600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9" y="1685441"/>
            <a:ext cx="2033403" cy="20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>
            <a:extLst>
              <a:ext uri="{FF2B5EF4-FFF2-40B4-BE49-F238E27FC236}">
                <a16:creationId xmlns:a16="http://schemas.microsoft.com/office/drawing/2014/main" id="{4BF253AE-FB54-C5C3-191C-08ED4FEE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40" b="94539" l="6957" r="95217">
                        <a14:foregroundMark x1="17174" y1="27427" x2="7065" y2="34102"/>
                        <a14:foregroundMark x1="49130" y1="10437" x2="54239" y2="5340"/>
                        <a14:foregroundMark x1="54239" y1="5340" x2="54239" y2="5340"/>
                        <a14:foregroundMark x1="56304" y1="75607" x2="64457" y2="94660"/>
                        <a14:foregroundMark x1="92935" y1="81796" x2="95217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7" y="4843561"/>
            <a:ext cx="799431" cy="7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>
            <a:extLst>
              <a:ext uri="{FF2B5EF4-FFF2-40B4-BE49-F238E27FC236}">
                <a16:creationId xmlns:a16="http://schemas.microsoft.com/office/drawing/2014/main" id="{8DA1BDA3-8B8F-997D-4E00-C8040AC5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529" y="5414651"/>
            <a:ext cx="1263109" cy="12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4B1AE144-3E49-2182-9DBE-2C6553E1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0" b="93500" l="10000" r="90000">
                        <a14:foregroundMark x1="81222" y1="4750" x2="79778" y2="6500"/>
                        <a14:foregroundMark x1="86111" y1="19500" x2="36444" y2="84750"/>
                        <a14:foregroundMark x1="36444" y1="84750" x2="23667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72" y="5401131"/>
            <a:ext cx="1030657" cy="9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DFDB86FC-CCB7-A56C-B36A-5233FF5B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09" y="3875432"/>
            <a:ext cx="815219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754AD80A-2B74-61BD-CB22-ACAE5C66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93" b="99446" l="6000" r="96000">
                        <a14:foregroundMark x1="9846" y1="75069" x2="9846" y2="79363"/>
                        <a14:foregroundMark x1="12615" y1="81025" x2="6923" y2="78532"/>
                        <a14:foregroundMark x1="6923" y1="78532" x2="6000" y2="81025"/>
                        <a14:foregroundMark x1="40769" y1="91967" x2="47231" y2="99584"/>
                        <a14:foregroundMark x1="82923" y1="68283" x2="96000" y2="74238"/>
                        <a14:foregroundMark x1="49231" y1="35457" x2="53846" y2="4986"/>
                        <a14:foregroundMark x1="53846" y1="4986" x2="53846" y2="249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798" y="4815693"/>
            <a:ext cx="757995" cy="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2C392C5E-3171-7606-E177-1B66DDC1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40" y="4652128"/>
            <a:ext cx="922919" cy="5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7D516BA-9F8B-7471-DD0F-B04BE75953B3}"/>
              </a:ext>
            </a:extLst>
          </p:cNvPr>
          <p:cNvGrpSpPr/>
          <p:nvPr/>
        </p:nvGrpSpPr>
        <p:grpSpPr>
          <a:xfrm>
            <a:off x="7777720" y="2651775"/>
            <a:ext cx="664267" cy="940801"/>
            <a:chOff x="5420798" y="4135843"/>
            <a:chExt cx="1091402" cy="1420565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EAE303B2-D7AD-A5BF-63D5-6AC92B426809}"/>
                </a:ext>
              </a:extLst>
            </p:cNvPr>
            <p:cNvSpPr/>
            <p:nvPr/>
          </p:nvSpPr>
          <p:spPr>
            <a:xfrm>
              <a:off x="5637623" y="5194852"/>
              <a:ext cx="675202" cy="209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41EE903F-D1CE-A3C3-C65F-AFA10EF0B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98" y="4135843"/>
              <a:ext cx="1091402" cy="142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20">
            <a:extLst>
              <a:ext uri="{FF2B5EF4-FFF2-40B4-BE49-F238E27FC236}">
                <a16:creationId xmlns:a16="http://schemas.microsoft.com/office/drawing/2014/main" id="{62C4322D-84B5-8243-BFDE-0696E68E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402">
            <a:off x="407832" y="4848887"/>
            <a:ext cx="894993" cy="5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>
            <a:extLst>
              <a:ext uri="{FF2B5EF4-FFF2-40B4-BE49-F238E27FC236}">
                <a16:creationId xmlns:a16="http://schemas.microsoft.com/office/drawing/2014/main" id="{E2096565-4C00-26FD-DA38-8CD1FEED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16" b="90000" l="2444" r="95333">
                        <a14:foregroundMark x1="4111" y1="50526" x2="7333" y2="53289"/>
                        <a14:foregroundMark x1="3444" y1="49605" x2="4556" y2="51316"/>
                        <a14:foregroundMark x1="36889" y1="12632" x2="37444" y2="1447"/>
                        <a14:foregroundMark x1="27778" y1="13816" x2="29889" y2="18289"/>
                        <a14:foregroundMark x1="94333" y1="39868" x2="89222" y2="43816"/>
                        <a14:foregroundMark x1="89222" y1="43816" x2="89222" y2="43947"/>
                        <a14:foregroundMark x1="95444" y1="54211" x2="95333" y2="62237"/>
                        <a14:foregroundMark x1="3667" y1="51053" x2="2444" y2="51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97" y="2932458"/>
            <a:ext cx="1003267" cy="8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>
            <a:extLst>
              <a:ext uri="{FF2B5EF4-FFF2-40B4-BE49-F238E27FC236}">
                <a16:creationId xmlns:a16="http://schemas.microsoft.com/office/drawing/2014/main" id="{9226A2A6-018B-26DC-9F4C-A5A8FEC2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333" b="90000" l="10000" r="90000">
                        <a14:foregroundMark x1="33444" y1="8333" x2="45778" y2="16667"/>
                        <a14:foregroundMark x1="45778" y1="16667" x2="46111" y2="16778"/>
                        <a14:foregroundMark x1="46778" y1="12556" x2="72000" y2="22444"/>
                        <a14:foregroundMark x1="73444" y1="21667" x2="78778" y2="23667"/>
                        <a14:foregroundMark x1="78444" y1="22111" x2="44889" y2="13667"/>
                        <a14:foregroundMark x1="44556" y1="10333" x2="49444" y2="10333"/>
                        <a14:foregroundMark x1="73889" y1="40000" x2="74222" y2="47667"/>
                        <a14:foregroundMark x1="76111" y1="45333" x2="77667" y2="48333"/>
                        <a14:foregroundMark x1="74222" y1="42667" x2="76889" y2="46111"/>
                        <a14:foregroundMark x1="77667" y1="45333" x2="47556" y2="48778"/>
                        <a14:foregroundMark x1="63222" y1="43444" x2="64333" y2="49111"/>
                        <a14:foregroundMark x1="65444" y1="45333" x2="50000" y2="48889"/>
                        <a14:foregroundMark x1="50000" y1="48889" x2="46778" y2="50667"/>
                        <a14:foregroundMark x1="50667" y1="51000" x2="45667" y2="45778"/>
                        <a14:foregroundMark x1="45667" y1="45778" x2="40333" y2="22889"/>
                        <a14:foregroundMark x1="40333" y1="22889" x2="40333" y2="13333"/>
                        <a14:foregroundMark x1="36556" y1="9556" x2="29333" y2="11444"/>
                        <a14:foregroundMark x1="35778" y1="10333" x2="29000" y2="8667"/>
                        <a14:foregroundMark x1="29000" y1="8667" x2="33111" y2="14444"/>
                        <a14:foregroundMark x1="35444" y1="14889" x2="46111" y2="26333"/>
                        <a14:foregroundMark x1="46111" y1="26333" x2="60889" y2="37000"/>
                        <a14:foregroundMark x1="64778" y1="24000" x2="68111" y2="37667"/>
                        <a14:foregroundMark x1="73444" y1="25889" x2="73444" y2="39222"/>
                        <a14:foregroundMark x1="68889" y1="37333" x2="58778" y2="47778"/>
                        <a14:foregroundMark x1="58778" y1="47778" x2="57444" y2="50667"/>
                        <a14:foregroundMark x1="62111" y1="40778" x2="53667" y2="52667"/>
                        <a14:foregroundMark x1="53667" y1="52667" x2="53667" y2="53000"/>
                        <a14:foregroundMark x1="62444" y1="38889" x2="52556" y2="54111"/>
                        <a14:foregroundMark x1="60111" y1="37667" x2="53333" y2="51556"/>
                        <a14:foregroundMark x1="53333" y1="51556" x2="51444" y2="54111"/>
                        <a14:foregroundMark x1="54111" y1="11778" x2="79222" y2="20222"/>
                        <a14:foregroundMark x1="76889" y1="40000" x2="78778" y2="4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23" y="4009125"/>
            <a:ext cx="990332" cy="9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>
            <a:extLst>
              <a:ext uri="{FF2B5EF4-FFF2-40B4-BE49-F238E27FC236}">
                <a16:creationId xmlns:a16="http://schemas.microsoft.com/office/drawing/2014/main" id="{FCC1F8EB-EAE8-C062-58CC-EC2FA104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66" b="97155" l="5109" r="99783">
                        <a14:foregroundMark x1="50217" y1="12910" x2="49891" y2="766"/>
                        <a14:foregroundMark x1="19239" y1="61379" x2="12283" y2="64333"/>
                        <a14:foregroundMark x1="12283" y1="64333" x2="6848" y2="69037"/>
                        <a14:foregroundMark x1="6848" y1="69037" x2="5217" y2="77681"/>
                        <a14:foregroundMark x1="5978" y1="79978" x2="10435" y2="86324"/>
                        <a14:foregroundMark x1="10435" y1="86324" x2="17609" y2="90372"/>
                        <a14:foregroundMark x1="17609" y1="90372" x2="24891" y2="91685"/>
                        <a14:foregroundMark x1="24891" y1="91685" x2="46087" y2="90263"/>
                        <a14:foregroundMark x1="46087" y1="90263" x2="48370" y2="90263"/>
                        <a14:foregroundMark x1="99414" y1="66078" x2="99783" y2="66302"/>
                        <a14:foregroundMark x1="84674" y1="57112" x2="98437" y2="65483"/>
                        <a14:foregroundMark x1="87391" y1="72429" x2="74891" y2="81072"/>
                        <a14:foregroundMark x1="74891" y1="81072" x2="30217" y2="91028"/>
                        <a14:foregroundMark x1="63152" y1="89934" x2="57717" y2="94967"/>
                        <a14:foregroundMark x1="57717" y1="94967" x2="52935" y2="97155"/>
                        <a14:backgroundMark x1="98370" y1="65536" x2="99130" y2="66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3" y="3071343"/>
            <a:ext cx="856661" cy="8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>
            <a:extLst>
              <a:ext uri="{FF2B5EF4-FFF2-40B4-BE49-F238E27FC236}">
                <a16:creationId xmlns:a16="http://schemas.microsoft.com/office/drawing/2014/main" id="{EB047902-78D0-5E98-04BF-2E71A60F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45" y="4288173"/>
            <a:ext cx="780856" cy="8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269245ED-BE58-28D2-0B14-5996F121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80" y="5602813"/>
            <a:ext cx="576282" cy="7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>
            <a:extLst>
              <a:ext uri="{FF2B5EF4-FFF2-40B4-BE49-F238E27FC236}">
                <a16:creationId xmlns:a16="http://schemas.microsoft.com/office/drawing/2014/main" id="{52ED6CA7-D841-EC51-F73D-A48D5B77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0" y="4390898"/>
            <a:ext cx="881234" cy="8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>
            <a:extLst>
              <a:ext uri="{FF2B5EF4-FFF2-40B4-BE49-F238E27FC236}">
                <a16:creationId xmlns:a16="http://schemas.microsoft.com/office/drawing/2014/main" id="{05716830-2A77-3F5D-7A13-669A3ABD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63" y="5721900"/>
            <a:ext cx="665479" cy="8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E:\Звук Ш\Картинки на звук Ш\клипарт звук ш\ч.png">
            <a:extLst>
              <a:ext uri="{FF2B5EF4-FFF2-40B4-BE49-F238E27FC236}">
                <a16:creationId xmlns:a16="http://schemas.microsoft.com/office/drawing/2014/main" id="{EE28BE6E-D25A-E046-1DB8-77DA1495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6215831" y="2679516"/>
            <a:ext cx="843598" cy="719748"/>
          </a:xfrm>
          <a:prstGeom prst="rect">
            <a:avLst/>
          </a:prstGeom>
          <a:noFill/>
        </p:spPr>
      </p:pic>
      <p:pic>
        <p:nvPicPr>
          <p:cNvPr id="81" name="Picture 18">
            <a:extLst>
              <a:ext uri="{FF2B5EF4-FFF2-40B4-BE49-F238E27FC236}">
                <a16:creationId xmlns:a16="http://schemas.microsoft.com/office/drawing/2014/main" id="{A2469B48-1200-6788-0829-1645FD00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63" y="5926184"/>
            <a:ext cx="876638" cy="7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>
            <a:extLst>
              <a:ext uri="{FF2B5EF4-FFF2-40B4-BE49-F238E27FC236}">
                <a16:creationId xmlns:a16="http://schemas.microsoft.com/office/drawing/2014/main" id="{DFB3825A-74DD-173B-9C88-08DF7AA0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9778" r="93333">
                        <a14:foregroundMark x1="93444" y1="63778" x2="91333" y2="64111"/>
                        <a14:foregroundMark x1="9778" y1="37111" x2="9778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20" y="3813924"/>
            <a:ext cx="1003869" cy="10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>
            <a:extLst>
              <a:ext uri="{FF2B5EF4-FFF2-40B4-BE49-F238E27FC236}">
                <a16:creationId xmlns:a16="http://schemas.microsoft.com/office/drawing/2014/main" id="{5E19693E-4ED5-B024-6992-B01098346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9"/>
          <a:stretch/>
        </p:blipFill>
        <p:spPr bwMode="auto">
          <a:xfrm rot="20070395">
            <a:off x="2588616" y="5701265"/>
            <a:ext cx="1046964" cy="7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>
            <a:extLst>
              <a:ext uri="{FF2B5EF4-FFF2-40B4-BE49-F238E27FC236}">
                <a16:creationId xmlns:a16="http://schemas.microsoft.com/office/drawing/2014/main" id="{6B50915D-59B0-FCC5-D9FE-6D9F9D40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13" y="5639752"/>
            <a:ext cx="991006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46F27299-494F-CE4A-EBA1-9B43F32B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15" y="3218740"/>
            <a:ext cx="636736" cy="11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&quot;На главную&quot; 1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FB7079F-09AC-64BE-17C6-0044FD76AC00}"/>
              </a:ext>
            </a:extLst>
          </p:cNvPr>
          <p:cNvSpPr/>
          <p:nvPr/>
        </p:nvSpPr>
        <p:spPr>
          <a:xfrm>
            <a:off x="11362331" y="134669"/>
            <a:ext cx="616781" cy="667657"/>
          </a:xfrm>
          <a:prstGeom prst="actionButtonHo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52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7097 -0.17593 " pathEditMode="relative" rAng="0" ptsTypes="AA">
                                      <p:cBhvr>
                                        <p:cTn id="21" dur="2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87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200" fill="hold"/>
                                        <p:tgtEl>
                                          <p:spTgt spid="5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85482 -0.1875 " pathEditMode="relative" rAng="0" ptsTypes="AA">
                                      <p:cBhvr>
                                        <p:cTn id="31" dur="2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34" y="-93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200" fill="hold"/>
                                        <p:tgtEl>
                                          <p:spTgt spid="6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54388 -0.10255 " pathEditMode="relative" rAng="0" ptsTypes="AA">
                                      <p:cBhvr>
                                        <p:cTn id="41" dur="2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5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200" fill="hold"/>
                                        <p:tgtEl>
                                          <p:spTgt spid="5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33529 -0.28218 " pathEditMode="relative" rAng="0" ptsTypes="AA">
                                      <p:cBhvr>
                                        <p:cTn id="51" dur="2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1412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200" fill="hold"/>
                                        <p:tgtEl>
                                          <p:spTgt spid="5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2148 -0.29467 " pathEditMode="relative" rAng="0" ptsTypes="AA">
                                      <p:cBhvr>
                                        <p:cTn id="61" dur="2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1474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2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6471 -0.20764 " pathEditMode="relative" rAng="0" ptsTypes="AA">
                                      <p:cBhvr>
                                        <p:cTn id="71" dur="2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03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2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4805 0.08727 " pathEditMode="relative" rAng="0" ptsTypes="AA">
                                      <p:cBhvr>
                                        <p:cTn id="81" dur="2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4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2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668 -0.23449 " pathEditMode="relative" rAng="0" ptsTypes="AA">
                                      <p:cBhvr>
                                        <p:cTn id="91" dur="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1173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2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1224 0.06134 " pathEditMode="relative" rAng="0" ptsTypes="AA">
                                      <p:cBhvr>
                                        <p:cTn id="101" dur="2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30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200" fill="hold"/>
                                        <p:tgtEl>
                                          <p:spTgt spid="8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0768 -0.22547 " pathEditMode="relative" rAng="0" ptsTypes="AA">
                                      <p:cBhvr>
                                        <p:cTn id="111" dur="2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1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200" fill="hold"/>
                                        <p:tgtEl>
                                          <p:spTgt spid="7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69493 -0.21597 " pathEditMode="relative" rAng="0" ptsTypes="AA">
                                      <p:cBhvr>
                                        <p:cTn id="121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3" y="-1081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200" fill="hold"/>
                                        <p:tgtEl>
                                          <p:spTgt spid="7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69102 -0.44584 " pathEditMode="relative" rAng="0" ptsTypes="AA">
                                      <p:cBhvr>
                                        <p:cTn id="131" dur="2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200" fill="hold"/>
                                        <p:tgtEl>
                                          <p:spTgt spid="8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54675 -0.4088 " pathEditMode="relative" rAng="0" ptsTypes="AA">
                                      <p:cBhvr>
                                        <p:cTn id="141" dur="2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-204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200" fill="hold"/>
                                        <p:tgtEl>
                                          <p:spTgt spid="7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4545 -0.40555 " pathEditMode="relative" rAng="0" ptsTypes="AA">
                                      <p:cBhvr>
                                        <p:cTn id="151" dur="2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2027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200" fill="hold"/>
                                        <p:tgtEl>
                                          <p:spTgt spid="8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3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1185 -0.41459 " pathEditMode="relative" rAng="0" ptsTypes="AA">
                                      <p:cBhvr>
                                        <p:cTn id="161" dur="2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074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200" fill="hold"/>
                                        <p:tgtEl>
                                          <p:spTgt spid="8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00325 -0.38518 " pathEditMode="relative" rAng="0" ptsTypes="AA">
                                      <p:cBhvr>
                                        <p:cTn id="171" dur="2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259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200" fill="hold"/>
                                        <p:tgtEl>
                                          <p:spTgt spid="7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02161 -0.18727 " pathEditMode="relative" rAng="0" ptsTypes="AA">
                                      <p:cBhvr>
                                        <p:cTn id="181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937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250" fill="hold"/>
                                        <p:tgtEl>
                                          <p:spTgt spid="6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922 -0.00879 " pathEditMode="relative" rAng="0" ptsTypes="AA">
                                      <p:cBhvr>
                                        <p:cTn id="19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-44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1750" fill="hold"/>
                                        <p:tgtEl>
                                          <p:spTgt spid="7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8633 0.00857 " pathEditMode="relative" rAng="0" ptsTypes="AA">
                                      <p:cBhvr>
                                        <p:cTn id="201" dur="2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417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200" fill="hold"/>
                                        <p:tgtEl>
                                          <p:spTgt spid="6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41224 0.06134 " pathEditMode="relative" rAng="0" ptsTypes="AA">
                                      <p:cBhvr>
                                        <p:cTn id="211" dur="2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305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200" fill="hold"/>
                                        <p:tgtEl>
                                          <p:spTgt spid="8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59479 -0.05926 " pathEditMode="relative" rAng="0" ptsTypes="AA">
                                      <p:cBhvr>
                                        <p:cTn id="221" dur="2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296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200" fill="hold"/>
                                        <p:tgtEl>
                                          <p:spTgt spid="8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1259</TotalTime>
  <Words>19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Segoe Print</vt:lpstr>
      <vt:lpstr>Природа 16 х 9</vt:lpstr>
      <vt:lpstr>Что у Нюши и Ёжика? Звук Ш и Ж в предложениях</vt:lpstr>
      <vt:lpstr>Что у Нюши и Ёжика?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Автоматизируем ЗВУКИ РАННЕГО ГЕНЕЗА</dc:title>
  <dc:creator>LoGo логопедический кабинет</dc:creator>
  <cp:lastModifiedBy>LoGo логопедический кабинет</cp:lastModifiedBy>
  <cp:revision>77</cp:revision>
  <cp:lastPrinted>2021-01-27T11:41:47Z</cp:lastPrinted>
  <dcterms:created xsi:type="dcterms:W3CDTF">2020-07-08T06:16:25Z</dcterms:created>
  <dcterms:modified xsi:type="dcterms:W3CDTF">2022-05-17T08:31:08Z</dcterms:modified>
</cp:coreProperties>
</file>