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8" r:id="rId2"/>
    <p:sldId id="309" r:id="rId3"/>
    <p:sldId id="310" r:id="rId4"/>
    <p:sldId id="30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E7"/>
    <a:srgbClr val="FFA1AF"/>
    <a:srgbClr val="F65473"/>
    <a:srgbClr val="F1546D"/>
    <a:srgbClr val="DA2025"/>
    <a:srgbClr val="E5AB75"/>
    <a:srgbClr val="AA7B51"/>
    <a:srgbClr val="331518"/>
    <a:srgbClr val="42905E"/>
    <a:srgbClr val="CDD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6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861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829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10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330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138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765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459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469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823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761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11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21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vk.com/logo_cab" TargetMode="Externa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4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171B2A13-C3A3-4AB0-A740-CBF33042A622}"/>
              </a:ext>
            </a:extLst>
          </p:cNvPr>
          <p:cNvSpPr/>
          <p:nvPr/>
        </p:nvSpPr>
        <p:spPr>
          <a:xfrm>
            <a:off x="1680829" y="396088"/>
            <a:ext cx="8538792" cy="3293209"/>
          </a:xfrm>
          <a:prstGeom prst="rect">
            <a:avLst/>
          </a:prstGeom>
          <a:solidFill>
            <a:schemeClr val="lt1">
              <a:alpha val="57000"/>
            </a:schemeClr>
          </a:solidFill>
          <a:ln w="571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ru-RU" sz="4000" dirty="0">
              <a:solidFill>
                <a:prstClr val="black"/>
              </a:solidFill>
              <a:latin typeface="Segoe Print" panose="02000600000000000000" pitchFamily="2" charset="0"/>
            </a:endParaRPr>
          </a:p>
          <a:p>
            <a:pPr algn="ctr">
              <a:defRPr/>
            </a:pPr>
            <a:r>
              <a: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Розовая страна</a:t>
            </a:r>
            <a:endParaRPr lang="ru-RU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ctr">
              <a:defRPr/>
            </a:pPr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Звук Р</a:t>
            </a:r>
          </a:p>
          <a:p>
            <a:pPr algn="ctr">
              <a:defRPr/>
            </a:pPr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в предложениях</a:t>
            </a:r>
          </a:p>
        </p:txBody>
      </p:sp>
      <p:pic>
        <p:nvPicPr>
          <p:cNvPr id="100" name="Рисунок 99">
            <a:hlinkClick r:id="rId2"/>
            <a:extLst>
              <a:ext uri="{FF2B5EF4-FFF2-40B4-BE49-F238E27FC236}">
                <a16:creationId xmlns:a16="http://schemas.microsoft.com/office/drawing/2014/main" id="{F1AC82A0-AF0E-4E57-B755-F4368DD01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6" t="30698" r="22779" b="-6979"/>
          <a:stretch/>
        </p:blipFill>
        <p:spPr>
          <a:xfrm>
            <a:off x="5291344" y="5060466"/>
            <a:ext cx="2259495" cy="1879239"/>
          </a:xfrm>
          <a:prstGeom prst="rect">
            <a:avLst/>
          </a:prstGeom>
        </p:spPr>
      </p:pic>
      <p:sp>
        <p:nvSpPr>
          <p:cNvPr id="9" name="Стрелка: вправо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F9CA93-B83A-45F3-8D8A-1EDD31BF10B1}"/>
              </a:ext>
            </a:extLst>
          </p:cNvPr>
          <p:cNvSpPr/>
          <p:nvPr/>
        </p:nvSpPr>
        <p:spPr>
          <a:xfrm>
            <a:off x="10959943" y="5894699"/>
            <a:ext cx="939284" cy="7429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FB61D4-A141-DE1D-52A7-31B2EBD8D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4" b="90074" l="1000" r="98100">
                        <a14:foregroundMark x1="60000" y1="1901" x2="48400" y2="18163"/>
                        <a14:foregroundMark x1="48400" y1="18163" x2="46100" y2="26082"/>
                        <a14:foregroundMark x1="46100" y1="26082" x2="32600" y2="35692"/>
                        <a14:foregroundMark x1="32600" y1="35692" x2="15000" y2="40127"/>
                        <a14:foregroundMark x1="15000" y1="40127" x2="10000" y2="34424"/>
                        <a14:foregroundMark x1="10000" y1="34424" x2="10200" y2="58395"/>
                        <a14:foregroundMark x1="6900" y1="65576" x2="6800" y2="63041"/>
                        <a14:foregroundMark x1="94200" y1="77402" x2="82500" y2="81837"/>
                        <a14:foregroundMark x1="98100" y1="78669" x2="95500" y2="84688"/>
                        <a14:foregroundMark x1="87700" y1="86589" x2="85100" y2="87434"/>
                        <a14:foregroundMark x1="50200" y1="84583" x2="65100" y2="89968"/>
                        <a14:foregroundMark x1="65100" y1="89968" x2="75400" y2="89968"/>
                        <a14:foregroundMark x1="75400" y1="89968" x2="95000" y2="84055"/>
                        <a14:foregroundMark x1="55400" y1="88384" x2="60400" y2="90074"/>
                        <a14:foregroundMark x1="5200" y1="48680" x2="5200" y2="48680"/>
                        <a14:foregroundMark x1="1000" y1="48891" x2="1000" y2="48891"/>
                        <a14:foregroundMark x1="56800" y1="14044" x2="55600" y2="15417"/>
                        <a14:foregroundMark x1="70500" y1="634" x2="70500" y2="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69" y="3423888"/>
            <a:ext cx="4207844" cy="398483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47984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7F3E3D-4B39-9B01-0292-65E7AC4BF4DC}"/>
              </a:ext>
            </a:extLst>
          </p:cNvPr>
          <p:cNvSpPr txBox="1"/>
          <p:nvPr/>
        </p:nvSpPr>
        <p:spPr>
          <a:xfrm>
            <a:off x="92963" y="211126"/>
            <a:ext cx="12006073" cy="707886"/>
          </a:xfrm>
          <a:prstGeom prst="rect">
            <a:avLst/>
          </a:prstGeom>
          <a:noFill/>
          <a:effectLst>
            <a:glow rad="685800">
              <a:srgbClr val="FFEEE7">
                <a:alpha val="58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65473"/>
                </a:solidFill>
                <a:effectLst>
                  <a:glow rad="203200">
                    <a:schemeClr val="accent4">
                      <a:alpha val="6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Принцесса Роза любит всё розовое! Называй, что у нее есть.</a:t>
            </a:r>
          </a:p>
          <a:p>
            <a:r>
              <a:rPr lang="ru-RU" sz="2000" dirty="0">
                <a:solidFill>
                  <a:srgbClr val="F65473"/>
                </a:solidFill>
                <a:effectLst>
                  <a:glow rad="203200">
                    <a:schemeClr val="accent4">
                      <a:alpha val="6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У Розы розовые … (клик на принцессу)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DB5E6F-CD08-DCFD-0528-0538E9C92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453" y="4201237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D2B7C4-7B70-56F2-CB52-BF68ED1BA6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72" b="71250" l="20625" r="77656">
                        <a14:foregroundMark x1="22866" y1="39228" x2="27344" y2="40469"/>
                        <a14:foregroundMark x1="69609" y1="31719" x2="70313" y2="30234"/>
                        <a14:foregroundMark x1="75859" y1="50234" x2="75859" y2="54219"/>
                        <a14:foregroundMark x1="54453" y1="71328" x2="54453" y2="71328"/>
                        <a14:foregroundMark x1="38203" y1="46328" x2="49688" y2="42891"/>
                        <a14:foregroundMark x1="49688" y1="42891" x2="39297" y2="47188"/>
                        <a14:foregroundMark x1="39297" y1="47188" x2="39063" y2="47188"/>
                        <a14:foregroundMark x1="38438" y1="43984" x2="35156" y2="47969"/>
                        <a14:foregroundMark x1="71406" y1="31563" x2="70547" y2="31719"/>
                        <a14:foregroundMark x1="70703" y1="28672" x2="71641" y2="29063"/>
                        <a14:foregroundMark x1="77656" y1="60938" x2="77656" y2="60938"/>
                        <a14:backgroundMark x1="20938" y1="38125" x2="18750" y2="39688"/>
                        <a14:backgroundMark x1="22344" y1="38828" x2="20313" y2="40938"/>
                      </a14:backgroundRemoval>
                    </a14:imgEffect>
                  </a14:imgLayer>
                </a14:imgProps>
              </a:ext>
            </a:extLst>
          </a:blip>
          <a:srcRect l="20000" t="26598" r="18194" b="23541"/>
          <a:stretch/>
        </p:blipFill>
        <p:spPr>
          <a:xfrm>
            <a:off x="2139103" y="3307733"/>
            <a:ext cx="1799292" cy="1451564"/>
          </a:xfrm>
          <a:prstGeom prst="rect">
            <a:avLst/>
          </a:prstGeom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76AB624-D33F-7DFE-3FD7-AC7027521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04" y="4638675"/>
            <a:ext cx="2307687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DE269132-E43D-DF48-80B0-315F25E6F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00" y="3717191"/>
            <a:ext cx="4009930" cy="319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1A19D7-EBC0-67EA-1769-7B1CC3DBE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9899" y="2894604"/>
            <a:ext cx="2332132" cy="233213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A898572-C2F0-1C99-52F0-8B03A931E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8521" y="1190030"/>
            <a:ext cx="913534" cy="913534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EF037370-2BF9-E6BB-836F-084E639050E7}"/>
              </a:ext>
            </a:extLst>
          </p:cNvPr>
          <p:cNvSpPr/>
          <p:nvPr/>
        </p:nvSpPr>
        <p:spPr>
          <a:xfrm>
            <a:off x="-858564" y="5850598"/>
            <a:ext cx="3258863" cy="1159802"/>
          </a:xfrm>
          <a:prstGeom prst="ellipse">
            <a:avLst/>
          </a:prstGeom>
          <a:gradFill>
            <a:gsLst>
              <a:gs pos="51000">
                <a:srgbClr val="FFA1AF"/>
              </a:gs>
              <a:gs pos="0">
                <a:srgbClr val="FFEEE7"/>
              </a:gs>
              <a:gs pos="100000">
                <a:srgbClr val="F6547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6B4B9E5-2617-BF8D-47C2-49EDC39D4E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30177" y="4914944"/>
            <a:ext cx="1969968" cy="1737796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A90E79-495A-C925-BBBF-E590DCEDA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5" y="4060670"/>
            <a:ext cx="995491" cy="24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0BA441D-7611-693D-21A9-2C9584961886}"/>
              </a:ext>
            </a:extLst>
          </p:cNvPr>
          <p:cNvGrpSpPr/>
          <p:nvPr/>
        </p:nvGrpSpPr>
        <p:grpSpPr>
          <a:xfrm>
            <a:off x="5677728" y="1238951"/>
            <a:ext cx="1663976" cy="2491637"/>
            <a:chOff x="3805238" y="0"/>
            <a:chExt cx="4579937" cy="6858000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153F2EAD-2947-D3C3-A94F-691175E6A376}"/>
                </a:ext>
              </a:extLst>
            </p:cNvPr>
            <p:cNvSpPr/>
            <p:nvPr/>
          </p:nvSpPr>
          <p:spPr>
            <a:xfrm>
              <a:off x="5795010" y="608592"/>
              <a:ext cx="843915" cy="763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92AA98E9-585A-C94B-F04B-793483F49B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5238" y="0"/>
              <a:ext cx="457993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>
            <a:extLst>
              <a:ext uri="{FF2B5EF4-FFF2-40B4-BE49-F238E27FC236}">
                <a16:creationId xmlns:a16="http://schemas.microsoft.com/office/drawing/2014/main" id="{963FCDAE-91AB-EB73-EEE8-334FE63FC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372" y="3237697"/>
            <a:ext cx="1664456" cy="79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4814F08-60D3-A30E-DA9A-3A967B5BF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01" y="5880906"/>
            <a:ext cx="1945070" cy="97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BBF4A7-B38F-53C2-78A2-46CB43C789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9469407">
            <a:off x="1048945" y="5713225"/>
            <a:ext cx="1074235" cy="11598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DA4AEE-0930-19C9-6501-25C84E6F1A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96148" y="1003025"/>
            <a:ext cx="1073751" cy="1191292"/>
          </a:xfrm>
          <a:prstGeom prst="rect">
            <a:avLst/>
          </a:prstGeom>
        </p:spPr>
      </p:pic>
      <p:sp>
        <p:nvSpPr>
          <p:cNvPr id="8" name="Стрелка: вправо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0FF14C-FD31-051C-AC75-528F179B8D37}"/>
              </a:ext>
            </a:extLst>
          </p:cNvPr>
          <p:cNvSpPr/>
          <p:nvPr/>
        </p:nvSpPr>
        <p:spPr>
          <a:xfrm>
            <a:off x="10998349" y="5972891"/>
            <a:ext cx="939284" cy="742946"/>
          </a:xfrm>
          <a:prstGeom prst="rightArrow">
            <a:avLst/>
          </a:prstGeom>
          <a:solidFill>
            <a:schemeClr val="accent4"/>
          </a:solidFill>
          <a:ln w="38100">
            <a:solidFill>
              <a:srgbClr val="F1546D"/>
            </a:solidFill>
          </a:ln>
          <a:effectLst>
            <a:glow rad="7874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868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6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6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6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600" fill="hold">
                                          <p:stCondLst>
                                            <p:cond delay="6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extLst>
              <a:ext uri="{FF2B5EF4-FFF2-40B4-BE49-F238E27FC236}">
                <a16:creationId xmlns:a16="http://schemas.microsoft.com/office/drawing/2014/main" id="{EC4A19A4-5749-31C8-0DA7-588D56CF1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94" y="1241152"/>
            <a:ext cx="2307687" cy="2219325"/>
          </a:xfrm>
          <a:prstGeom prst="rect">
            <a:avLst/>
          </a:prstGeom>
          <a:noFill/>
          <a:effectLst>
            <a:glow rad="279400">
              <a:schemeClr val="bg1">
                <a:alpha val="8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C06CE48-FAC4-40F4-06E2-2177F8091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761" y="3878645"/>
            <a:ext cx="2164405" cy="1724816"/>
          </a:xfrm>
          <a:prstGeom prst="rect">
            <a:avLst/>
          </a:prstGeom>
          <a:effectLst>
            <a:glow rad="279400">
              <a:schemeClr val="bg1">
                <a:alpha val="8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A77360-B791-2DB9-E8BD-458FFB71D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042" y="3427949"/>
            <a:ext cx="2626208" cy="2626208"/>
          </a:xfrm>
          <a:prstGeom prst="rect">
            <a:avLst/>
          </a:prstGeom>
          <a:effectLst>
            <a:glow rad="279400">
              <a:schemeClr val="bg1">
                <a:alpha val="81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001DEF-3639-96E2-315C-8A2F13F03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7798" y="1794188"/>
            <a:ext cx="1921331" cy="1921331"/>
          </a:xfrm>
          <a:prstGeom prst="rect">
            <a:avLst/>
          </a:prstGeom>
          <a:effectLst>
            <a:glow rad="279400">
              <a:schemeClr val="bg1">
                <a:alpha val="81000"/>
              </a:schemeClr>
            </a:glow>
          </a:effec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BA322C9C-5ED1-13FA-7517-C69AE06A1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55" y="1306904"/>
            <a:ext cx="995491" cy="2457441"/>
          </a:xfrm>
          <a:prstGeom prst="rect">
            <a:avLst/>
          </a:prstGeom>
          <a:noFill/>
          <a:effectLst>
            <a:glow rad="279400">
              <a:schemeClr val="bg1">
                <a:alpha val="8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D29780-C2E3-BF2D-746C-4C70D705C8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469407">
            <a:off x="6342169" y="4150655"/>
            <a:ext cx="1431464" cy="1545486"/>
          </a:xfrm>
          <a:prstGeom prst="rect">
            <a:avLst/>
          </a:prstGeom>
          <a:effectLst>
            <a:glow rad="279400">
              <a:schemeClr val="bg1">
                <a:alpha val="81000"/>
              </a:schemeClr>
            </a:glow>
          </a:effectLst>
        </p:spPr>
      </p:pic>
      <p:sp>
        <p:nvSpPr>
          <p:cNvPr id="9" name="Стрелка: вправо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F9CA93-B83A-45F3-8D8A-1EDD31BF10B1}"/>
              </a:ext>
            </a:extLst>
          </p:cNvPr>
          <p:cNvSpPr/>
          <p:nvPr/>
        </p:nvSpPr>
        <p:spPr>
          <a:xfrm>
            <a:off x="10959943" y="5894699"/>
            <a:ext cx="939284" cy="742946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7F3E3D-4B39-9B01-0292-65E7AC4BF4DC}"/>
              </a:ext>
            </a:extLst>
          </p:cNvPr>
          <p:cNvSpPr txBox="1"/>
          <p:nvPr/>
        </p:nvSpPr>
        <p:spPr>
          <a:xfrm>
            <a:off x="130629" y="102637"/>
            <a:ext cx="452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Посчитай, сколько слогов в словах.</a:t>
            </a:r>
          </a:p>
          <a:p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Клик на круг</a:t>
            </a:r>
          </a:p>
        </p:txBody>
      </p:sp>
      <p:sp>
        <p:nvSpPr>
          <p:cNvPr id="11" name="Сердце 10">
            <a:extLst>
              <a:ext uri="{FF2B5EF4-FFF2-40B4-BE49-F238E27FC236}">
                <a16:creationId xmlns:a16="http://schemas.microsoft.com/office/drawing/2014/main" id="{E56DD28A-78C7-E50C-2B71-B75702A94BEB}"/>
              </a:ext>
            </a:extLst>
          </p:cNvPr>
          <p:cNvSpPr/>
          <p:nvPr/>
        </p:nvSpPr>
        <p:spPr>
          <a:xfrm>
            <a:off x="5704106" y="3090313"/>
            <a:ext cx="837323" cy="837323"/>
          </a:xfrm>
          <a:prstGeom prst="hear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3</a:t>
            </a:r>
          </a:p>
        </p:txBody>
      </p:sp>
      <p:sp>
        <p:nvSpPr>
          <p:cNvPr id="12" name="Сердце 11">
            <a:extLst>
              <a:ext uri="{FF2B5EF4-FFF2-40B4-BE49-F238E27FC236}">
                <a16:creationId xmlns:a16="http://schemas.microsoft.com/office/drawing/2014/main" id="{0A69E918-D99F-D471-6954-73EC6EC74647}"/>
              </a:ext>
            </a:extLst>
          </p:cNvPr>
          <p:cNvSpPr/>
          <p:nvPr/>
        </p:nvSpPr>
        <p:spPr>
          <a:xfrm>
            <a:off x="9392297" y="5106591"/>
            <a:ext cx="837323" cy="837323"/>
          </a:xfrm>
          <a:prstGeom prst="hear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4</a:t>
            </a:r>
          </a:p>
        </p:txBody>
      </p:sp>
      <p:sp>
        <p:nvSpPr>
          <p:cNvPr id="13" name="Сердце 12">
            <a:extLst>
              <a:ext uri="{FF2B5EF4-FFF2-40B4-BE49-F238E27FC236}">
                <a16:creationId xmlns:a16="http://schemas.microsoft.com/office/drawing/2014/main" id="{81ECA40C-F754-5E6F-190A-33792B7DCE54}"/>
              </a:ext>
            </a:extLst>
          </p:cNvPr>
          <p:cNvSpPr/>
          <p:nvPr/>
        </p:nvSpPr>
        <p:spPr>
          <a:xfrm>
            <a:off x="8827290" y="3093717"/>
            <a:ext cx="837323" cy="837323"/>
          </a:xfrm>
          <a:prstGeom prst="hear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3</a:t>
            </a:r>
          </a:p>
        </p:txBody>
      </p:sp>
      <p:sp>
        <p:nvSpPr>
          <p:cNvPr id="14" name="Сердце 13">
            <a:extLst>
              <a:ext uri="{FF2B5EF4-FFF2-40B4-BE49-F238E27FC236}">
                <a16:creationId xmlns:a16="http://schemas.microsoft.com/office/drawing/2014/main" id="{891C8602-F066-BEEE-6C6D-14618005A7E4}"/>
              </a:ext>
            </a:extLst>
          </p:cNvPr>
          <p:cNvSpPr/>
          <p:nvPr/>
        </p:nvSpPr>
        <p:spPr>
          <a:xfrm>
            <a:off x="7059493" y="5230320"/>
            <a:ext cx="837323" cy="837323"/>
          </a:xfrm>
          <a:prstGeom prst="hear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2</a:t>
            </a:r>
          </a:p>
        </p:txBody>
      </p:sp>
      <p:sp>
        <p:nvSpPr>
          <p:cNvPr id="17" name="Сердце 16">
            <a:extLst>
              <a:ext uri="{FF2B5EF4-FFF2-40B4-BE49-F238E27FC236}">
                <a16:creationId xmlns:a16="http://schemas.microsoft.com/office/drawing/2014/main" id="{56CB081B-AC53-1416-DCF8-F3C7DC66F7A9}"/>
              </a:ext>
            </a:extLst>
          </p:cNvPr>
          <p:cNvSpPr/>
          <p:nvPr/>
        </p:nvSpPr>
        <p:spPr>
          <a:xfrm>
            <a:off x="4110907" y="5289978"/>
            <a:ext cx="837323" cy="837323"/>
          </a:xfrm>
          <a:prstGeom prst="hear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2</a:t>
            </a:r>
          </a:p>
        </p:txBody>
      </p:sp>
      <p:sp>
        <p:nvSpPr>
          <p:cNvPr id="19" name="Сердце 18">
            <a:extLst>
              <a:ext uri="{FF2B5EF4-FFF2-40B4-BE49-F238E27FC236}">
                <a16:creationId xmlns:a16="http://schemas.microsoft.com/office/drawing/2014/main" id="{A93C7B64-0C70-190C-18B5-61F83684CB26}"/>
              </a:ext>
            </a:extLst>
          </p:cNvPr>
          <p:cNvSpPr/>
          <p:nvPr/>
        </p:nvSpPr>
        <p:spPr>
          <a:xfrm>
            <a:off x="2805664" y="3143952"/>
            <a:ext cx="837323" cy="837323"/>
          </a:xfrm>
          <a:prstGeom prst="hear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5</a:t>
            </a:r>
          </a:p>
        </p:txBody>
      </p:sp>
      <p:sp>
        <p:nvSpPr>
          <p:cNvPr id="29" name="Сердце 28">
            <a:extLst>
              <a:ext uri="{FF2B5EF4-FFF2-40B4-BE49-F238E27FC236}">
                <a16:creationId xmlns:a16="http://schemas.microsoft.com/office/drawing/2014/main" id="{26A8AED2-8F4B-13FB-8CCF-E699434B47B4}"/>
              </a:ext>
            </a:extLst>
          </p:cNvPr>
          <p:cNvSpPr/>
          <p:nvPr/>
        </p:nvSpPr>
        <p:spPr>
          <a:xfrm>
            <a:off x="5704014" y="3090443"/>
            <a:ext cx="837323" cy="837323"/>
          </a:xfrm>
          <a:prstGeom prst="heart">
            <a:avLst/>
          </a:prstGeom>
          <a:solidFill>
            <a:srgbClr val="FFA1A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ердце 35">
            <a:extLst>
              <a:ext uri="{FF2B5EF4-FFF2-40B4-BE49-F238E27FC236}">
                <a16:creationId xmlns:a16="http://schemas.microsoft.com/office/drawing/2014/main" id="{EAB01182-FC19-A72D-9666-B256E55EFAC9}"/>
              </a:ext>
            </a:extLst>
          </p:cNvPr>
          <p:cNvSpPr/>
          <p:nvPr/>
        </p:nvSpPr>
        <p:spPr>
          <a:xfrm>
            <a:off x="2809168" y="3151932"/>
            <a:ext cx="837323" cy="837323"/>
          </a:xfrm>
          <a:prstGeom prst="heart">
            <a:avLst/>
          </a:prstGeom>
          <a:solidFill>
            <a:srgbClr val="FFA1A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ердце 36">
            <a:extLst>
              <a:ext uri="{FF2B5EF4-FFF2-40B4-BE49-F238E27FC236}">
                <a16:creationId xmlns:a16="http://schemas.microsoft.com/office/drawing/2014/main" id="{624A66B7-429B-489A-B80D-2D4A8BBA7BC9}"/>
              </a:ext>
            </a:extLst>
          </p:cNvPr>
          <p:cNvSpPr/>
          <p:nvPr/>
        </p:nvSpPr>
        <p:spPr>
          <a:xfrm>
            <a:off x="8829512" y="3102882"/>
            <a:ext cx="837323" cy="837323"/>
          </a:xfrm>
          <a:prstGeom prst="heart">
            <a:avLst/>
          </a:prstGeom>
          <a:solidFill>
            <a:srgbClr val="FFA1A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ердце 37">
            <a:extLst>
              <a:ext uri="{FF2B5EF4-FFF2-40B4-BE49-F238E27FC236}">
                <a16:creationId xmlns:a16="http://schemas.microsoft.com/office/drawing/2014/main" id="{C39AB94B-0A78-C026-4910-CB8F709A09F9}"/>
              </a:ext>
            </a:extLst>
          </p:cNvPr>
          <p:cNvSpPr/>
          <p:nvPr/>
        </p:nvSpPr>
        <p:spPr>
          <a:xfrm>
            <a:off x="7059546" y="5230449"/>
            <a:ext cx="837323" cy="837323"/>
          </a:xfrm>
          <a:prstGeom prst="heart">
            <a:avLst/>
          </a:prstGeom>
          <a:solidFill>
            <a:srgbClr val="FFA1A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ердце 40">
            <a:extLst>
              <a:ext uri="{FF2B5EF4-FFF2-40B4-BE49-F238E27FC236}">
                <a16:creationId xmlns:a16="http://schemas.microsoft.com/office/drawing/2014/main" id="{5A069082-804C-00E6-FB40-71B46F1CE2DA}"/>
              </a:ext>
            </a:extLst>
          </p:cNvPr>
          <p:cNvSpPr/>
          <p:nvPr/>
        </p:nvSpPr>
        <p:spPr>
          <a:xfrm>
            <a:off x="4110815" y="5293848"/>
            <a:ext cx="837323" cy="837323"/>
          </a:xfrm>
          <a:prstGeom prst="heart">
            <a:avLst/>
          </a:prstGeom>
          <a:solidFill>
            <a:srgbClr val="FFA1A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ердце 41">
            <a:extLst>
              <a:ext uri="{FF2B5EF4-FFF2-40B4-BE49-F238E27FC236}">
                <a16:creationId xmlns:a16="http://schemas.microsoft.com/office/drawing/2014/main" id="{10F597AB-B7C5-9B21-1DDD-601FA069CFBB}"/>
              </a:ext>
            </a:extLst>
          </p:cNvPr>
          <p:cNvSpPr/>
          <p:nvPr/>
        </p:nvSpPr>
        <p:spPr>
          <a:xfrm>
            <a:off x="9392204" y="5121146"/>
            <a:ext cx="837323" cy="837323"/>
          </a:xfrm>
          <a:prstGeom prst="heart">
            <a:avLst/>
          </a:prstGeom>
          <a:solidFill>
            <a:srgbClr val="FFA1A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965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9" grpId="0" animBg="1"/>
      <p:bldP spid="36" grpId="0" animBg="1"/>
      <p:bldP spid="37" grpId="0" animBg="1"/>
      <p:bldP spid="38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трелка: вправо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96A8A6A3-7620-4C48-9933-9A9974C4CC1E}"/>
              </a:ext>
            </a:extLst>
          </p:cNvPr>
          <p:cNvSpPr/>
          <p:nvPr/>
        </p:nvSpPr>
        <p:spPr>
          <a:xfrm>
            <a:off x="11074400" y="5958959"/>
            <a:ext cx="788307" cy="60642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297FA8-BA16-4207-866F-02898732C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0" b="98950" l="3239" r="97898">
                        <a14:foregroundMark x1="5966" y1="22550" x2="10057" y2="22550"/>
                        <a14:foregroundMark x1="6591" y1="25500" x2="8011" y2="28300"/>
                        <a14:foregroundMark x1="3352" y1="83800" x2="5398" y2="83800"/>
                        <a14:foregroundMark x1="18977" y1="75950" x2="20000" y2="75200"/>
                        <a14:foregroundMark x1="49886" y1="86200" x2="50057" y2="86850"/>
                        <a14:foregroundMark x1="68295" y1="96350" x2="67841" y2="98950"/>
                        <a14:foregroundMark x1="95114" y1="84050" x2="95114" y2="84050"/>
                        <a14:foregroundMark x1="97898" y1="59150" x2="97898" y2="58100"/>
                        <a14:foregroundMark x1="49318" y1="2500" x2="50341" y2="1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94911" y="2760114"/>
            <a:ext cx="3606139" cy="4097886"/>
          </a:xfrm>
          <a:prstGeom prst="rect">
            <a:avLst/>
          </a:prstGeom>
          <a:noFill/>
          <a:effectLst>
            <a:glow rad="6731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C946B6C-0B4F-6129-9174-6882A05E9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309" y="1086522"/>
            <a:ext cx="6135007" cy="663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043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2001</TotalTime>
  <Words>44</Words>
  <Application>Microsoft Office PowerPoint</Application>
  <PresentationFormat>Широкоэкранный</PresentationFormat>
  <Paragraphs>14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Яна Каирова</cp:lastModifiedBy>
  <cp:revision>133</cp:revision>
  <dcterms:created xsi:type="dcterms:W3CDTF">2021-01-20T09:01:37Z</dcterms:created>
  <dcterms:modified xsi:type="dcterms:W3CDTF">2023-11-29T09:20:07Z</dcterms:modified>
</cp:coreProperties>
</file>