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57" r:id="rId4"/>
    <p:sldId id="264" r:id="rId5"/>
    <p:sldId id="265" r:id="rId6"/>
    <p:sldId id="256" r:id="rId7"/>
    <p:sldId id="263" r:id="rId8"/>
    <p:sldId id="261" r:id="rId9"/>
    <p:sldId id="260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02" d="100"/>
          <a:sy n="102" d="100"/>
        </p:scale>
        <p:origin x="132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1A61E-BF79-3810-1C49-9C9EAD03E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5AF47F-7FAF-F8A4-0099-9E146E606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CCDB0B-E014-3F30-A4C1-61CF372F4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E0874-0E9C-4747-A3E5-594A642B5E2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B7A8E3-23ED-587E-35DA-5B014A7EF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EBBAC2-DE3F-4BD4-E252-6AF92CEA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2587-7839-4850-B0B6-4573284C9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41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BA76B-A2F2-71BB-F48F-617F0C8BC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25F24F-7DE3-ED78-1AE2-B716D9E85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29F240-7CBF-4BC7-3B39-E381E8F37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E0874-0E9C-4747-A3E5-594A642B5E2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8A70C8-4E32-C50F-7CE8-721205F1C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899E65-4237-AE3A-04EF-12B99460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2587-7839-4850-B0B6-4573284C9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73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ACA00A-9EC7-30C0-CE6D-18FD75A5F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FB8B54-B7AE-EECF-5F8D-A2ED0B73D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0633D4-B9A0-DEE0-DB1C-8FF8C3DCB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E0874-0E9C-4747-A3E5-594A642B5E2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F7FD4B-9A48-07F0-6FF4-040D69521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726324-7B3B-9A62-BF10-1D3782D7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2587-7839-4850-B0B6-4573284C9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559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CADB33-65B2-38CE-B250-334C70C28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BA522F-2CC9-094F-06DD-D01AF14CC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FA2A5-29B8-EF8F-7695-5E421035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E0874-0E9C-4747-A3E5-594A642B5E2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63C224-2CE3-4EEC-4E38-C816012DC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BB4CFD-9F8F-867F-72E6-F228DBFDC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2587-7839-4850-B0B6-4573284C9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87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9D826C-BBBB-623D-B713-965055F3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44733D-0609-038E-4982-DFB52D74F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9FE3B1-26EE-E4DD-B9BB-879A8AB6A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E0874-0E9C-4747-A3E5-594A642B5E2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F66EB1-B69A-E204-F16A-549DD057A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34A642-6F99-BA92-B549-A941E6812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2587-7839-4850-B0B6-4573284C9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488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193BD-85D0-BABC-776A-705A3ABAC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90F2AB-5E2B-F955-1DC1-2C21F919F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001EAD-72DF-24DB-2A3E-C111D2FF6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0194CE-9917-B8DF-1A9C-502C6649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E0874-0E9C-4747-A3E5-594A642B5E2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D45260-1B82-8627-8768-A63E13ECB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6D5494-FA1F-7DA4-CCAC-4F6A6A374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2587-7839-4850-B0B6-4573284C9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421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54DEC-4540-BA94-D439-5B808F39A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B16131-D8B0-0F59-0B04-98CAFB970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56384D-90FF-50F6-AB90-57931F906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3AC225-469F-0D41-553C-556A2FA3A1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2B2DDAF-DD3E-5344-1718-13FBA91982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8D6A64-8E25-BE17-049E-EBC7FD83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E0874-0E9C-4747-A3E5-594A642B5E2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02327BA-CAEE-F0BA-E849-A9A0E447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AC18DD6-7323-4E7E-60FE-5DE12CAD2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2587-7839-4850-B0B6-4573284C9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282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76CE4-F882-0B49-AE15-9C5E1652B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D912DE-9E9F-B779-DE89-976604D2A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E0874-0E9C-4747-A3E5-594A642B5E2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640098-117B-1B25-CE6E-2818E763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FBAE0AB-5E99-62C7-7384-16846D45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2587-7839-4850-B0B6-4573284C9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011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10C496-B6A9-FE32-4A65-6071CCE2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E0874-0E9C-4747-A3E5-594A642B5E2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BA8743-E126-ADCC-2B1C-994BE52CE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77F0D7-0F57-6862-7598-8E96D9490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2587-7839-4850-B0B6-4573284C9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555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1191C0-00B3-E25F-C562-661858962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A40659-4715-8AA7-343F-9D781FBE4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8050A0-123C-B714-A0D9-53D140CEC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DAAC14-715D-92DD-D69B-8DA43F645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E0874-0E9C-4747-A3E5-594A642B5E2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75E44C-36DD-37F3-C5E3-3FCC56B4C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7BBE95-533D-1D2E-D573-C6269423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2587-7839-4850-B0B6-4573284C9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73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380E3-F232-5E06-C7C7-4C746BEAE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583AF4A-6A0B-250D-1C35-4DD66AF358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DB5A17-2215-4C95-7D98-9CF4ABDA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BD0052-0C08-E71D-A4F1-8F0A7E9AA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E0874-0E9C-4747-A3E5-594A642B5E2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36ADE8-5404-111A-3E70-A1FC1B7F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B8CB7B-5D21-4F2C-E704-344F07784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2587-7839-4850-B0B6-4573284C9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577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76764-9CE1-58AB-1506-8D75DEDF3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B93573-4F9D-3CC7-77C2-4D66C9594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7E4827-457B-C54D-511A-2F9A64A3E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E0874-0E9C-4747-A3E5-594A642B5E29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C3F114-B0F8-599C-DDF3-5AC5DDA30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D0F79C-7443-1175-D570-52B46295D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72587-7839-4850-B0B6-4573284C9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50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6.wdp"/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audio" Target="../media/audio2.wav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microsoft.com/office/2007/relationships/hdphoto" Target="../media/hdphoto5.wdp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1F3B52C0-FAD5-B87F-9E01-B34D1684C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2441"/>
            <a:ext cx="12192000" cy="70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A56317-6C7D-3BFC-549D-84AA2A8B7259}"/>
              </a:ext>
            </a:extLst>
          </p:cNvPr>
          <p:cNvSpPr/>
          <p:nvPr/>
        </p:nvSpPr>
        <p:spPr>
          <a:xfrm>
            <a:off x="5807968" y="3284984"/>
            <a:ext cx="6384032" cy="357301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ECFB4-DE0C-5172-BF80-88EF67001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052736"/>
            <a:ext cx="5040560" cy="56990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60541E-309F-67CD-B64F-79B9C1094EFF}"/>
              </a:ext>
            </a:extLst>
          </p:cNvPr>
          <p:cNvSpPr txBox="1"/>
          <p:nvPr/>
        </p:nvSpPr>
        <p:spPr>
          <a:xfrm>
            <a:off x="6240016" y="3462110"/>
            <a:ext cx="568219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a-RU" sz="6600" dirty="0">
                <a:solidFill>
                  <a:schemeClr val="bg1"/>
                </a:solidFill>
              </a:rPr>
              <a:t>Автоматизация</a:t>
            </a:r>
            <a:endParaRPr lang="en-US" sz="6600" dirty="0">
              <a:solidFill>
                <a:schemeClr val="bg1"/>
              </a:solidFill>
            </a:endParaRPr>
          </a:p>
          <a:p>
            <a:r>
              <a:rPr lang="ba-RU" sz="6600" dirty="0">
                <a:solidFill>
                  <a:schemeClr val="bg1"/>
                </a:solidFill>
              </a:rPr>
              <a:t>звука </a:t>
            </a:r>
            <a:r>
              <a:rPr lang="en-US" sz="6600" dirty="0">
                <a:solidFill>
                  <a:schemeClr val="bg1"/>
                </a:solidFill>
              </a:rPr>
              <a:t>[</a:t>
            </a:r>
            <a:r>
              <a:rPr lang="ba-RU" sz="6600" dirty="0">
                <a:solidFill>
                  <a:schemeClr val="bg1"/>
                </a:solidFill>
              </a:rPr>
              <a:t>С</a:t>
            </a:r>
            <a:r>
              <a:rPr lang="en-US" sz="6600" dirty="0">
                <a:solidFill>
                  <a:schemeClr val="bg1"/>
                </a:solidFill>
              </a:rPr>
              <a:t>]</a:t>
            </a:r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3B5133-A3F7-76EC-9B86-6F5A62F1D236}"/>
              </a:ext>
            </a:extLst>
          </p:cNvPr>
          <p:cNvSpPr txBox="1"/>
          <p:nvPr/>
        </p:nvSpPr>
        <p:spPr>
          <a:xfrm>
            <a:off x="6240016" y="6021288"/>
            <a:ext cx="5872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a-RU" dirty="0">
                <a:solidFill>
                  <a:schemeClr val="bg1"/>
                </a:solidFill>
              </a:rPr>
              <a:t>Автор</a:t>
            </a:r>
            <a:r>
              <a:rPr lang="ru-RU" dirty="0">
                <a:solidFill>
                  <a:schemeClr val="bg1"/>
                </a:solidFill>
              </a:rPr>
              <a:t>: </a:t>
            </a:r>
            <a:r>
              <a:rPr lang="ru-RU" dirty="0" err="1">
                <a:solidFill>
                  <a:schemeClr val="bg1"/>
                </a:solidFill>
              </a:rPr>
              <a:t>Суюндукова</a:t>
            </a:r>
            <a:r>
              <a:rPr lang="ru-RU" dirty="0">
                <a:solidFill>
                  <a:schemeClr val="bg1"/>
                </a:solidFill>
              </a:rPr>
              <a:t> Гузель </a:t>
            </a:r>
            <a:r>
              <a:rPr lang="ru-RU" dirty="0" err="1">
                <a:solidFill>
                  <a:schemeClr val="bg1"/>
                </a:solidFill>
              </a:rPr>
              <a:t>Мусалимовна</a:t>
            </a:r>
            <a:r>
              <a:rPr lang="ru-RU" dirty="0">
                <a:solidFill>
                  <a:schemeClr val="bg1"/>
                </a:solidFill>
              </a:rPr>
              <a:t>,</a:t>
            </a:r>
          </a:p>
          <a:p>
            <a:r>
              <a:rPr lang="ru-RU" dirty="0">
                <a:solidFill>
                  <a:schemeClr val="bg1"/>
                </a:solidFill>
              </a:rPr>
              <a:t>учитель-логопед МДОБУ д/с «Снегурочка» ГО г. Сибай РБ</a:t>
            </a:r>
          </a:p>
        </p:txBody>
      </p:sp>
    </p:spTree>
    <p:extLst>
      <p:ext uri="{BB962C8B-B14F-4D97-AF65-F5344CB8AC3E}">
        <p14:creationId xmlns:p14="http://schemas.microsoft.com/office/powerpoint/2010/main" val="1092833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1F3B52C0-FAD5-B87F-9E01-B34D1684C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606"/>
            <a:ext cx="12192000" cy="70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лачко с текстом: прямоугольное 1">
            <a:extLst>
              <a:ext uri="{FF2B5EF4-FFF2-40B4-BE49-F238E27FC236}">
                <a16:creationId xmlns:a16="http://schemas.microsoft.com/office/drawing/2014/main" id="{1C72A212-0015-0DCD-10A3-EF28517ECAE8}"/>
              </a:ext>
            </a:extLst>
          </p:cNvPr>
          <p:cNvSpPr/>
          <p:nvPr/>
        </p:nvSpPr>
        <p:spPr>
          <a:xfrm rot="5400000">
            <a:off x="7282396" y="1807083"/>
            <a:ext cx="2664296" cy="5620097"/>
          </a:xfrm>
          <a:prstGeom prst="wedgeRectCallout">
            <a:avLst>
              <a:gd name="adj1" fmla="val -36206"/>
              <a:gd name="adj2" fmla="val 64025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ECFB4-DE0C-5172-BF80-88EF67001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052736"/>
            <a:ext cx="5040560" cy="56990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60541E-309F-67CD-B64F-79B9C1094EFF}"/>
              </a:ext>
            </a:extLst>
          </p:cNvPr>
          <p:cNvSpPr txBox="1"/>
          <p:nvPr/>
        </p:nvSpPr>
        <p:spPr>
          <a:xfrm>
            <a:off x="6240016" y="3462110"/>
            <a:ext cx="51845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- Привет! Меня зовут Соня. </a:t>
            </a:r>
          </a:p>
          <a:p>
            <a:r>
              <a:rPr lang="ru-RU" sz="2800" dirty="0">
                <a:solidFill>
                  <a:schemeClr val="bg1"/>
                </a:solidFill>
              </a:rPr>
              <a:t>Я очень люблю путешествовать и отдыхать на природе. Отправишься со мной в необыкновенное путешествие?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C50243AB-1338-C2B5-0863-48E79E52A4EF}"/>
              </a:ext>
            </a:extLst>
          </p:cNvPr>
          <p:cNvSpPr/>
          <p:nvPr/>
        </p:nvSpPr>
        <p:spPr>
          <a:xfrm>
            <a:off x="9912424" y="5974328"/>
            <a:ext cx="1512168" cy="648072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НАЧАТЬ</a:t>
            </a:r>
          </a:p>
        </p:txBody>
      </p:sp>
    </p:spTree>
    <p:extLst>
      <p:ext uri="{BB962C8B-B14F-4D97-AF65-F5344CB8AC3E}">
        <p14:creationId xmlns:p14="http://schemas.microsoft.com/office/powerpoint/2010/main" val="222071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46D6A65-A116-970E-0629-E8F8180CF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9"/>
          <a:stretch/>
        </p:blipFill>
        <p:spPr bwMode="auto">
          <a:xfrm>
            <a:off x="1910" y="0"/>
            <a:ext cx="121900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BA509A-89CB-C911-2F01-0B038718AA1E}"/>
              </a:ext>
            </a:extLst>
          </p:cNvPr>
          <p:cNvSpPr txBox="1"/>
          <p:nvPr/>
        </p:nvSpPr>
        <p:spPr>
          <a:xfrm>
            <a:off x="326603" y="9332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Автоматизация изолированного звука </a:t>
            </a:r>
            <a:r>
              <a:rPr lang="en-US" b="1" dirty="0">
                <a:solidFill>
                  <a:schemeClr val="bg1"/>
                </a:solidFill>
              </a:rPr>
              <a:t>[C]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0F1CB-7675-E4F3-471A-9455F402C47D}"/>
              </a:ext>
            </a:extLst>
          </p:cNvPr>
          <p:cNvSpPr txBox="1"/>
          <p:nvPr/>
        </p:nvSpPr>
        <p:spPr>
          <a:xfrm>
            <a:off x="6960096" y="93324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«Прежде чем отправиться в путешествие, нужно накачать шины на автомобилях.</a:t>
            </a:r>
          </a:p>
          <a:p>
            <a:r>
              <a:rPr lang="ru-RU" i="1" dirty="0">
                <a:solidFill>
                  <a:schemeClr val="bg1"/>
                </a:solidFill>
              </a:rPr>
              <a:t>Помогите мне, изобразить звук насоса </a:t>
            </a:r>
            <a:r>
              <a:rPr lang="en-US" i="1" dirty="0">
                <a:solidFill>
                  <a:schemeClr val="bg1"/>
                </a:solidFill>
              </a:rPr>
              <a:t>[</a:t>
            </a:r>
            <a:r>
              <a:rPr lang="ru-RU" i="1" dirty="0">
                <a:solidFill>
                  <a:schemeClr val="bg1"/>
                </a:solidFill>
              </a:rPr>
              <a:t>С</a:t>
            </a:r>
            <a:r>
              <a:rPr lang="en-US" i="1" dirty="0">
                <a:solidFill>
                  <a:schemeClr val="bg1"/>
                </a:solidFill>
              </a:rPr>
              <a:t>cc</a:t>
            </a:r>
            <a:r>
              <a:rPr lang="ru-RU" i="1" dirty="0">
                <a:solidFill>
                  <a:schemeClr val="bg1"/>
                </a:solidFill>
              </a:rPr>
              <a:t>…</a:t>
            </a:r>
            <a:r>
              <a:rPr lang="en-US" i="1" dirty="0">
                <a:solidFill>
                  <a:schemeClr val="bg1"/>
                </a:solidFill>
              </a:rPr>
              <a:t>]</a:t>
            </a:r>
            <a:r>
              <a:rPr lang="ru-RU" i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3CB8645-A858-33E5-1166-94B9AFF4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50" y="1527520"/>
            <a:ext cx="4758707" cy="307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D139886-1FFC-195F-A4BC-CBA3E5716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37" y="4045588"/>
            <a:ext cx="3657842" cy="256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2F711E-758F-C006-587F-04648814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015" y="1121103"/>
            <a:ext cx="4422641" cy="323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4C60EB-63CA-BA51-2AA9-B277B66BCA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868" y="3657099"/>
            <a:ext cx="4571616" cy="33402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8D9978-CDE2-89F9-1DAE-00ADE5DEB4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0733" y="2185967"/>
            <a:ext cx="3118836" cy="39526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5D33AC-8683-F1D2-BCDB-BD340A768D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14" y="3657099"/>
            <a:ext cx="2008994" cy="2271459"/>
          </a:xfrm>
          <a:prstGeom prst="rect">
            <a:avLst/>
          </a:prstGeom>
        </p:spPr>
      </p:pic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D0C09836-EE4E-35F4-BB82-DB58C313E841}"/>
              </a:ext>
            </a:extLst>
          </p:cNvPr>
          <p:cNvSpPr/>
          <p:nvPr/>
        </p:nvSpPr>
        <p:spPr>
          <a:xfrm flipH="1">
            <a:off x="5898418" y="5171811"/>
            <a:ext cx="1030604" cy="92333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С</a:t>
            </a:r>
          </a:p>
        </p:txBody>
      </p:sp>
      <p:sp>
        <p:nvSpPr>
          <p:cNvPr id="13" name="Пузырек для мыслей: облако 12">
            <a:extLst>
              <a:ext uri="{FF2B5EF4-FFF2-40B4-BE49-F238E27FC236}">
                <a16:creationId xmlns:a16="http://schemas.microsoft.com/office/drawing/2014/main" id="{F79F2ECE-4C5D-79C8-6817-AB9BE7001C1A}"/>
              </a:ext>
            </a:extLst>
          </p:cNvPr>
          <p:cNvSpPr/>
          <p:nvPr/>
        </p:nvSpPr>
        <p:spPr>
          <a:xfrm flipH="1">
            <a:off x="5758575" y="5128379"/>
            <a:ext cx="1030604" cy="92333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С</a:t>
            </a: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2F52FCCC-F983-2B84-DB18-963CFB5EA791}"/>
              </a:ext>
            </a:extLst>
          </p:cNvPr>
          <p:cNvSpPr/>
          <p:nvPr/>
        </p:nvSpPr>
        <p:spPr>
          <a:xfrm>
            <a:off x="5545702" y="5295317"/>
            <a:ext cx="1103634" cy="86673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С</a:t>
            </a: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F1CDF0-F6B0-FF51-4BB1-12DE324B478F}"/>
              </a:ext>
            </a:extLst>
          </p:cNvPr>
          <p:cNvSpPr/>
          <p:nvPr/>
        </p:nvSpPr>
        <p:spPr>
          <a:xfrm>
            <a:off x="5545702" y="5401478"/>
            <a:ext cx="1103634" cy="86673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С</a:t>
            </a:r>
          </a:p>
        </p:txBody>
      </p:sp>
      <p:sp>
        <p:nvSpPr>
          <p:cNvPr id="8" name="Облачко с текстом: овальное 7">
            <a:extLst>
              <a:ext uri="{FF2B5EF4-FFF2-40B4-BE49-F238E27FC236}">
                <a16:creationId xmlns:a16="http://schemas.microsoft.com/office/drawing/2014/main" id="{68C916AC-5117-97F8-D413-59760F321DA8}"/>
              </a:ext>
            </a:extLst>
          </p:cNvPr>
          <p:cNvSpPr/>
          <p:nvPr/>
        </p:nvSpPr>
        <p:spPr>
          <a:xfrm>
            <a:off x="5239962" y="5119137"/>
            <a:ext cx="2205346" cy="1379150"/>
          </a:xfrm>
          <a:prstGeom prst="wedgeEllipseCallout">
            <a:avLst>
              <a:gd name="adj1" fmla="val 9689"/>
              <a:gd name="adj2" fmla="val -7479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Помогите накачать шины звуком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[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С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]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(кликай)</a:t>
            </a:r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682836AE-BCC3-9181-8164-3FB083B4B1A0}"/>
              </a:ext>
            </a:extLst>
          </p:cNvPr>
          <p:cNvSpPr/>
          <p:nvPr/>
        </p:nvSpPr>
        <p:spPr>
          <a:xfrm>
            <a:off x="9336360" y="5974328"/>
            <a:ext cx="2088232" cy="648072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ПРОДОЛЖИТЬ</a:t>
            </a:r>
          </a:p>
        </p:txBody>
      </p:sp>
    </p:spTree>
    <p:extLst>
      <p:ext uri="{BB962C8B-B14F-4D97-AF65-F5344CB8AC3E}">
        <p14:creationId xmlns:p14="http://schemas.microsoft.com/office/powerpoint/2010/main" val="43419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-0.38737 -0.053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36 0.00046 L -0.34518 -0.3821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7" y="-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33386 -0.3678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-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38932 -0.06713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66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1" grpId="0" animBg="1"/>
      <p:bldP spid="11" grpId="1" animBg="1"/>
      <p:bldP spid="10" grpId="0" animBg="1"/>
      <p:bldP spid="10" grpId="1" animBg="1"/>
      <p:bldP spid="8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5AC6579-519A-0495-688B-2B54F8F14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3" y="-5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0ECE3ED-E3DD-5438-AB03-57BB7D77A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8" y="4869760"/>
            <a:ext cx="2413347" cy="180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C1FB296-E2A1-4108-1E8F-C1CA2EB54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124" y="3123308"/>
            <a:ext cx="2413347" cy="180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AB2B9362-C063-FE3A-4D8C-6BEC520A0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4899677"/>
            <a:ext cx="2413347" cy="180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B9BBC1CA-CB36-74EE-BC07-A0BB5169C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165" y="3015668"/>
            <a:ext cx="2413347" cy="180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552CC8DF-1D23-0DE3-6589-91AFB6D7F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4899677"/>
            <a:ext cx="2413347" cy="180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FF75BE8B-AAA6-FB43-0F92-5F77F3B92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940" y="2941354"/>
            <a:ext cx="2413347" cy="180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12DCD6C8-CAAF-3B60-EC46-7487CD738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777" y="4869160"/>
            <a:ext cx="2413347" cy="180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75435B5-24F3-827F-379E-E9FBB2503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7726" flipH="1">
            <a:off x="8384053" y="582343"/>
            <a:ext cx="3888432" cy="24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BE3E68A-7727-DA56-62A3-08266BA2A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360" y="998240"/>
            <a:ext cx="1829885" cy="192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4D87A8F9-A8EC-58CB-41E0-34C2A4CBDE22}"/>
              </a:ext>
            </a:extLst>
          </p:cNvPr>
          <p:cNvSpPr/>
          <p:nvPr/>
        </p:nvSpPr>
        <p:spPr>
          <a:xfrm>
            <a:off x="767408" y="5432800"/>
            <a:ext cx="685447" cy="68544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FABE8-9E79-0416-5269-1397015A7D93}"/>
              </a:ext>
            </a:extLst>
          </p:cNvPr>
          <p:cNvSpPr txBox="1"/>
          <p:nvPr/>
        </p:nvSpPr>
        <p:spPr>
          <a:xfrm>
            <a:off x="739813" y="5429355"/>
            <a:ext cx="1020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СА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21F5EE-9ACD-D2AB-8EF1-778C3ECC2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20" y="4862068"/>
            <a:ext cx="2413347" cy="180969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6357641E-0CFD-41E8-32FF-8AB3CA5AAF40}"/>
              </a:ext>
            </a:extLst>
          </p:cNvPr>
          <p:cNvSpPr/>
          <p:nvPr/>
        </p:nvSpPr>
        <p:spPr>
          <a:xfrm>
            <a:off x="2498073" y="3685432"/>
            <a:ext cx="685447" cy="68544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DA15D574-0D01-44D7-EA81-3CEF03C47BEB}"/>
              </a:ext>
            </a:extLst>
          </p:cNvPr>
          <p:cNvSpPr/>
          <p:nvPr/>
        </p:nvSpPr>
        <p:spPr>
          <a:xfrm>
            <a:off x="4223645" y="5461801"/>
            <a:ext cx="685447" cy="68544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54BA078-B29C-5683-05C1-C72925F56F40}"/>
              </a:ext>
            </a:extLst>
          </p:cNvPr>
          <p:cNvSpPr/>
          <p:nvPr/>
        </p:nvSpPr>
        <p:spPr>
          <a:xfrm>
            <a:off x="5775022" y="3577792"/>
            <a:ext cx="685447" cy="68544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DB9A9002-60C8-D795-D184-E4FEB00118FC}"/>
              </a:ext>
            </a:extLst>
          </p:cNvPr>
          <p:cNvSpPr/>
          <p:nvPr/>
        </p:nvSpPr>
        <p:spPr>
          <a:xfrm>
            <a:off x="7884018" y="5461801"/>
            <a:ext cx="685447" cy="68544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EF52ADD9-2080-0B4B-AACE-8A0F62E64050}"/>
              </a:ext>
            </a:extLst>
          </p:cNvPr>
          <p:cNvSpPr/>
          <p:nvPr/>
        </p:nvSpPr>
        <p:spPr>
          <a:xfrm>
            <a:off x="9467889" y="3503478"/>
            <a:ext cx="685447" cy="68544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D0095F1-B442-C888-5905-EE788D49A94E}"/>
              </a:ext>
            </a:extLst>
          </p:cNvPr>
          <p:cNvSpPr/>
          <p:nvPr/>
        </p:nvSpPr>
        <p:spPr>
          <a:xfrm>
            <a:off x="10774212" y="5464225"/>
            <a:ext cx="685447" cy="68544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B122B5-E42F-9667-64A7-62F882C8EEAD}"/>
              </a:ext>
            </a:extLst>
          </p:cNvPr>
          <p:cNvSpPr txBox="1"/>
          <p:nvPr/>
        </p:nvSpPr>
        <p:spPr>
          <a:xfrm>
            <a:off x="2498073" y="3685432"/>
            <a:ext cx="1020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СО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08EBBD-21CD-1909-9BB8-4E9571200451}"/>
              </a:ext>
            </a:extLst>
          </p:cNvPr>
          <p:cNvSpPr txBox="1"/>
          <p:nvPr/>
        </p:nvSpPr>
        <p:spPr>
          <a:xfrm>
            <a:off x="4223003" y="5481358"/>
            <a:ext cx="1020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СУ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24AAD5-6219-60A3-FD3B-00083DC27126}"/>
              </a:ext>
            </a:extLst>
          </p:cNvPr>
          <p:cNvSpPr txBox="1"/>
          <p:nvPr/>
        </p:nvSpPr>
        <p:spPr>
          <a:xfrm>
            <a:off x="5709650" y="3583472"/>
            <a:ext cx="1020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СЫ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6AD1F4-66C7-E8DD-A2B3-AEE230834D3F}"/>
              </a:ext>
            </a:extLst>
          </p:cNvPr>
          <p:cNvSpPr txBox="1"/>
          <p:nvPr/>
        </p:nvSpPr>
        <p:spPr>
          <a:xfrm>
            <a:off x="7878724" y="5500917"/>
            <a:ext cx="1020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СЭ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995D8F-1392-64A6-7221-6026135B81A1}"/>
              </a:ext>
            </a:extLst>
          </p:cNvPr>
          <p:cNvSpPr txBox="1"/>
          <p:nvPr/>
        </p:nvSpPr>
        <p:spPr>
          <a:xfrm>
            <a:off x="9467889" y="3519629"/>
            <a:ext cx="1020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СА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E8C0F6-2CD1-987D-7E0D-FEC7EBF00BAE}"/>
              </a:ext>
            </a:extLst>
          </p:cNvPr>
          <p:cNvSpPr txBox="1"/>
          <p:nvPr/>
        </p:nvSpPr>
        <p:spPr>
          <a:xfrm>
            <a:off x="10769398" y="5452280"/>
            <a:ext cx="1020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СО</a:t>
            </a:r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337BF819-BC45-4AC5-C5AF-63E92C06B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508" y="3123308"/>
            <a:ext cx="2413347" cy="180969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3F2F2976-FF92-FE4F-C1F6-C6004E338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71" y="4906350"/>
            <a:ext cx="2413347" cy="180969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D6073DC1-29E3-0B0D-D45C-A98FABED1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516" y="3008056"/>
            <a:ext cx="2413347" cy="180969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F28689E3-A89A-D982-A846-23DA787CC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067" y="4892065"/>
            <a:ext cx="2413347" cy="180969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6CDF0799-C499-C743-5409-FB6F49E6B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938" y="2930862"/>
            <a:ext cx="2413347" cy="180969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EFD424C0-0A46-30D0-AFEE-CE550542C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652" y="4835734"/>
            <a:ext cx="2413347" cy="180969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C0F26CC-3776-21F8-969D-24D4BFF6BBFF}"/>
              </a:ext>
            </a:extLst>
          </p:cNvPr>
          <p:cNvSpPr txBox="1"/>
          <p:nvPr/>
        </p:nvSpPr>
        <p:spPr>
          <a:xfrm>
            <a:off x="326603" y="9332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Автоматизация звука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[C]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в прямых слогах</a:t>
            </a:r>
          </a:p>
        </p:txBody>
      </p:sp>
      <p:sp>
        <p:nvSpPr>
          <p:cNvPr id="31" name="Облачко с текстом: овальное 30">
            <a:extLst>
              <a:ext uri="{FF2B5EF4-FFF2-40B4-BE49-F238E27FC236}">
                <a16:creationId xmlns:a16="http://schemas.microsoft.com/office/drawing/2014/main" id="{52E1A198-30F7-D7BD-6785-2E750144EE67}"/>
              </a:ext>
            </a:extLst>
          </p:cNvPr>
          <p:cNvSpPr/>
          <p:nvPr/>
        </p:nvSpPr>
        <p:spPr>
          <a:xfrm>
            <a:off x="6364119" y="813174"/>
            <a:ext cx="2205346" cy="1379150"/>
          </a:xfrm>
          <a:prstGeom prst="wedgeEllipseCallout">
            <a:avLst>
              <a:gd name="adj1" fmla="val 94458"/>
              <a:gd name="adj2" fmla="val 1213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Помоги пчелке собрать нектар</a:t>
            </a:r>
          </a:p>
          <a:p>
            <a:pPr algn="ctr"/>
            <a:r>
              <a:rPr lang="ru-RU" sz="1400" i="1" dirty="0">
                <a:solidFill>
                  <a:schemeClr val="accent1">
                    <a:lumMod val="50000"/>
                  </a:schemeClr>
                </a:solidFill>
              </a:rPr>
              <a:t>(кликай на каждый цветок)</a:t>
            </a:r>
            <a:endParaRPr lang="ru-RU" sz="1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1286444F-88EB-060D-BCDA-7A3D26EF7C78}"/>
              </a:ext>
            </a:extLst>
          </p:cNvPr>
          <p:cNvSpPr/>
          <p:nvPr/>
        </p:nvSpPr>
        <p:spPr>
          <a:xfrm>
            <a:off x="9336360" y="5974328"/>
            <a:ext cx="2088232" cy="648072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ПРОДОЛЖИТЬ</a:t>
            </a:r>
          </a:p>
        </p:txBody>
      </p:sp>
    </p:spTree>
    <p:extLst>
      <p:ext uri="{BB962C8B-B14F-4D97-AF65-F5344CB8AC3E}">
        <p14:creationId xmlns:p14="http://schemas.microsoft.com/office/powerpoint/2010/main" val="360588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ОЛШЕБСТ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ОЛШЕБСТ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ОЛШЕБСТ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ОЛШЕБСТ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Rot by="21600000">
                                      <p:cBhvr>
                                        <p:cTn id="48" dur="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ОЛШЕБСТ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ОЛШЕБСТ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ОЛШЕБСТ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  <p:bldP spid="20" grpId="0"/>
      <p:bldP spid="21" grpId="0"/>
      <p:bldP spid="2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4">
            <a:extLst>
              <a:ext uri="{FF2B5EF4-FFF2-40B4-BE49-F238E27FC236}">
                <a16:creationId xmlns:a16="http://schemas.microsoft.com/office/drawing/2014/main" id="{B0259A45-DE70-8F47-81C3-2E73CA751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9"/>
          <a:stretch/>
        </p:blipFill>
        <p:spPr bwMode="auto">
          <a:xfrm>
            <a:off x="0" y="0"/>
            <a:ext cx="12192000" cy="694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C0F26CC-3776-21F8-969D-24D4BFF6BBFF}"/>
              </a:ext>
            </a:extLst>
          </p:cNvPr>
          <p:cNvSpPr txBox="1"/>
          <p:nvPr/>
        </p:nvSpPr>
        <p:spPr>
          <a:xfrm>
            <a:off x="275610" y="13134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Автоматизация звука </a:t>
            </a:r>
            <a:r>
              <a:rPr lang="en-US" b="1" dirty="0">
                <a:solidFill>
                  <a:schemeClr val="bg1"/>
                </a:solidFill>
              </a:rPr>
              <a:t>[</a:t>
            </a:r>
            <a:r>
              <a:rPr lang="ru-RU" b="1" dirty="0">
                <a:solidFill>
                  <a:schemeClr val="bg1"/>
                </a:solidFill>
              </a:rPr>
              <a:t>С</a:t>
            </a:r>
            <a:r>
              <a:rPr lang="en-US" b="1" dirty="0">
                <a:solidFill>
                  <a:schemeClr val="bg1"/>
                </a:solidFill>
              </a:rPr>
              <a:t>]</a:t>
            </a:r>
            <a:r>
              <a:rPr lang="ru-RU" b="1" dirty="0">
                <a:solidFill>
                  <a:schemeClr val="bg1"/>
                </a:solidFill>
              </a:rPr>
              <a:t> в обратных слогах</a:t>
            </a:r>
          </a:p>
        </p:txBody>
      </p:sp>
      <p:sp>
        <p:nvSpPr>
          <p:cNvPr id="1031" name="Сердце 1030">
            <a:extLst>
              <a:ext uri="{FF2B5EF4-FFF2-40B4-BE49-F238E27FC236}">
                <a16:creationId xmlns:a16="http://schemas.microsoft.com/office/drawing/2014/main" id="{FE8A8261-4637-58BE-1C89-E7DBB7D9E3D0}"/>
              </a:ext>
            </a:extLst>
          </p:cNvPr>
          <p:cNvSpPr/>
          <p:nvPr/>
        </p:nvSpPr>
        <p:spPr>
          <a:xfrm>
            <a:off x="597900" y="5807621"/>
            <a:ext cx="942142" cy="653794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sz="2800" b="1" dirty="0"/>
              <a:t>АС</a:t>
            </a:r>
            <a:endParaRPr lang="ru-RU" b="1" dirty="0"/>
          </a:p>
        </p:txBody>
      </p:sp>
      <p:pic>
        <p:nvPicPr>
          <p:cNvPr id="1039" name="Picture 8">
            <a:extLst>
              <a:ext uri="{FF2B5EF4-FFF2-40B4-BE49-F238E27FC236}">
                <a16:creationId xmlns:a16="http://schemas.microsoft.com/office/drawing/2014/main" id="{2925CF74-26E1-693E-407E-33287DAD5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833" l="10000" r="98177">
                        <a14:foregroundMark x1="92031" y1="29722" x2="90104" y2="36759"/>
                        <a14:foregroundMark x1="90104" y1="36759" x2="91563" y2="33704"/>
                        <a14:foregroundMark x1="94896" y1="32407" x2="95365" y2="35741"/>
                        <a14:foregroundMark x1="95313" y1="58889" x2="98229" y2="60370"/>
                        <a14:foregroundMark x1="83438" y1="89815" x2="84531" y2="89907"/>
                        <a14:foregroundMark x1="84219" y1="95833" x2="84219" y2="9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84" r="12587" b="37825"/>
          <a:stretch/>
        </p:blipFill>
        <p:spPr bwMode="auto">
          <a:xfrm>
            <a:off x="9912424" y="3762440"/>
            <a:ext cx="2279576" cy="317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Сердце 1040">
            <a:extLst>
              <a:ext uri="{FF2B5EF4-FFF2-40B4-BE49-F238E27FC236}">
                <a16:creationId xmlns:a16="http://schemas.microsoft.com/office/drawing/2014/main" id="{58A3CCCA-53A9-08C7-30D9-E55F5C58C8E1}"/>
              </a:ext>
            </a:extLst>
          </p:cNvPr>
          <p:cNvSpPr/>
          <p:nvPr/>
        </p:nvSpPr>
        <p:spPr>
          <a:xfrm>
            <a:off x="2141780" y="4146063"/>
            <a:ext cx="942142" cy="653794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sz="2800" b="1" dirty="0"/>
              <a:t>ОС</a:t>
            </a:r>
            <a:endParaRPr lang="ru-RU" b="1" dirty="0"/>
          </a:p>
        </p:txBody>
      </p:sp>
      <p:sp>
        <p:nvSpPr>
          <p:cNvPr id="1042" name="Сердце 1041">
            <a:extLst>
              <a:ext uri="{FF2B5EF4-FFF2-40B4-BE49-F238E27FC236}">
                <a16:creationId xmlns:a16="http://schemas.microsoft.com/office/drawing/2014/main" id="{8A6FD335-63D3-0EEB-F4F2-A024CD07808E}"/>
              </a:ext>
            </a:extLst>
          </p:cNvPr>
          <p:cNvSpPr/>
          <p:nvPr/>
        </p:nvSpPr>
        <p:spPr>
          <a:xfrm>
            <a:off x="4024396" y="5888192"/>
            <a:ext cx="942142" cy="653794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sz="2800" b="1" dirty="0"/>
              <a:t>УС</a:t>
            </a:r>
            <a:endParaRPr lang="ru-RU" b="1" dirty="0"/>
          </a:p>
        </p:txBody>
      </p:sp>
      <p:sp>
        <p:nvSpPr>
          <p:cNvPr id="1043" name="Сердце 1042">
            <a:extLst>
              <a:ext uri="{FF2B5EF4-FFF2-40B4-BE49-F238E27FC236}">
                <a16:creationId xmlns:a16="http://schemas.microsoft.com/office/drawing/2014/main" id="{66244DAE-C390-E0F0-F572-8B283598923A}"/>
              </a:ext>
            </a:extLst>
          </p:cNvPr>
          <p:cNvSpPr/>
          <p:nvPr/>
        </p:nvSpPr>
        <p:spPr>
          <a:xfrm>
            <a:off x="5456569" y="3966659"/>
            <a:ext cx="1074987" cy="653794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sz="2800" b="1" dirty="0"/>
              <a:t>ЫС</a:t>
            </a:r>
            <a:endParaRPr lang="ru-RU" b="1" dirty="0"/>
          </a:p>
        </p:txBody>
      </p:sp>
      <p:sp>
        <p:nvSpPr>
          <p:cNvPr id="1044" name="Сердце 1043">
            <a:extLst>
              <a:ext uri="{FF2B5EF4-FFF2-40B4-BE49-F238E27FC236}">
                <a16:creationId xmlns:a16="http://schemas.microsoft.com/office/drawing/2014/main" id="{39CB2D75-8F7B-0C6E-5E79-D3BDAA5268A2}"/>
              </a:ext>
            </a:extLst>
          </p:cNvPr>
          <p:cNvSpPr/>
          <p:nvPr/>
        </p:nvSpPr>
        <p:spPr>
          <a:xfrm>
            <a:off x="7330164" y="5888191"/>
            <a:ext cx="942142" cy="653794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sz="2800" b="1" dirty="0"/>
              <a:t>ОС</a:t>
            </a:r>
            <a:endParaRPr lang="ru-RU" b="1" dirty="0"/>
          </a:p>
        </p:txBody>
      </p:sp>
      <p:sp>
        <p:nvSpPr>
          <p:cNvPr id="1045" name="Сердце 1044">
            <a:extLst>
              <a:ext uri="{FF2B5EF4-FFF2-40B4-BE49-F238E27FC236}">
                <a16:creationId xmlns:a16="http://schemas.microsoft.com/office/drawing/2014/main" id="{37BE7013-EAB2-1F56-83A4-1B15A31EF883}"/>
              </a:ext>
            </a:extLst>
          </p:cNvPr>
          <p:cNvSpPr/>
          <p:nvPr/>
        </p:nvSpPr>
        <p:spPr>
          <a:xfrm>
            <a:off x="8773275" y="4117405"/>
            <a:ext cx="942142" cy="653794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sz="2800" b="1" dirty="0"/>
              <a:t>АС</a:t>
            </a:r>
            <a:endParaRPr lang="ru-RU" b="1" dirty="0"/>
          </a:p>
        </p:txBody>
      </p:sp>
      <p:pic>
        <p:nvPicPr>
          <p:cNvPr id="1025" name="Picture 2">
            <a:extLst>
              <a:ext uri="{FF2B5EF4-FFF2-40B4-BE49-F238E27FC236}">
                <a16:creationId xmlns:a16="http://schemas.microsoft.com/office/drawing/2014/main" id="{EEBA55D5-C42D-791B-4422-B39530CA6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8" y="4771199"/>
            <a:ext cx="2079572" cy="1860760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2">
            <a:extLst>
              <a:ext uri="{FF2B5EF4-FFF2-40B4-BE49-F238E27FC236}">
                <a16:creationId xmlns:a16="http://schemas.microsoft.com/office/drawing/2014/main" id="{DC907B68-2CAA-0346-56C5-49054AA7A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496" y="3209978"/>
            <a:ext cx="2079572" cy="1860760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2">
            <a:extLst>
              <a:ext uri="{FF2B5EF4-FFF2-40B4-BE49-F238E27FC236}">
                <a16:creationId xmlns:a16="http://schemas.microsoft.com/office/drawing/2014/main" id="{942DAAD2-648E-8671-7B61-7A609B397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034" y="4784649"/>
            <a:ext cx="2079572" cy="1860760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2">
            <a:extLst>
              <a:ext uri="{FF2B5EF4-FFF2-40B4-BE49-F238E27FC236}">
                <a16:creationId xmlns:a16="http://schemas.microsoft.com/office/drawing/2014/main" id="{382FC6B7-45A3-6B8F-0B1B-ACF1BE33E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039" y="2900976"/>
            <a:ext cx="2079572" cy="1860760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2">
            <a:extLst>
              <a:ext uri="{FF2B5EF4-FFF2-40B4-BE49-F238E27FC236}">
                <a16:creationId xmlns:a16="http://schemas.microsoft.com/office/drawing/2014/main" id="{90467D42-EA9B-10A2-CB98-4AEAE12ED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306" y="3036279"/>
            <a:ext cx="2079572" cy="1860760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2">
            <a:extLst>
              <a:ext uri="{FF2B5EF4-FFF2-40B4-BE49-F238E27FC236}">
                <a16:creationId xmlns:a16="http://schemas.microsoft.com/office/drawing/2014/main" id="{6730BA31-20D5-ACDB-5785-3C8B24A57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729" y="4761736"/>
            <a:ext cx="2079572" cy="1860760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6" name="Облачко с текстом: овальное 1045">
            <a:extLst>
              <a:ext uri="{FF2B5EF4-FFF2-40B4-BE49-F238E27FC236}">
                <a16:creationId xmlns:a16="http://schemas.microsoft.com/office/drawing/2014/main" id="{B5289AE5-3A18-4221-9DD8-F408FC6EAB5F}"/>
              </a:ext>
            </a:extLst>
          </p:cNvPr>
          <p:cNvSpPr/>
          <p:nvPr/>
        </p:nvSpPr>
        <p:spPr>
          <a:xfrm>
            <a:off x="8609950" y="5444723"/>
            <a:ext cx="2079572" cy="1379150"/>
          </a:xfrm>
          <a:prstGeom prst="wedgeEllipseCallout">
            <a:avLst>
              <a:gd name="adj1" fmla="val 70426"/>
              <a:gd name="adj2" fmla="val -72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Помоги мне собрать ягоды</a:t>
            </a:r>
          </a:p>
          <a:p>
            <a:pPr algn="ctr"/>
            <a:r>
              <a:rPr lang="ru-RU" sz="1400" i="1" dirty="0">
                <a:solidFill>
                  <a:schemeClr val="accent1">
                    <a:lumMod val="50000"/>
                  </a:schemeClr>
                </a:solidFill>
              </a:rPr>
              <a:t>(кликай на каждый ягодку)</a:t>
            </a:r>
            <a:endParaRPr lang="ru-RU" sz="1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48" name="Стрелка: вправо 1047">
            <a:extLst>
              <a:ext uri="{FF2B5EF4-FFF2-40B4-BE49-F238E27FC236}">
                <a16:creationId xmlns:a16="http://schemas.microsoft.com/office/drawing/2014/main" id="{87795364-CC06-06E1-6847-27508FB308D8}"/>
              </a:ext>
            </a:extLst>
          </p:cNvPr>
          <p:cNvSpPr/>
          <p:nvPr/>
        </p:nvSpPr>
        <p:spPr>
          <a:xfrm>
            <a:off x="9752752" y="6156191"/>
            <a:ext cx="2088232" cy="648072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ПРОДОЛЖИТЬ</a:t>
            </a:r>
          </a:p>
        </p:txBody>
      </p:sp>
    </p:spTree>
    <p:extLst>
      <p:ext uri="{BB962C8B-B14F-4D97-AF65-F5344CB8AC3E}">
        <p14:creationId xmlns:p14="http://schemas.microsoft.com/office/powerpoint/2010/main" val="116797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</p:childTnLst>
        </p:cTn>
      </p:par>
    </p:tnLst>
    <p:bldLst>
      <p:bldP spid="1031" grpId="0" animBg="1"/>
      <p:bldP spid="1031" grpId="1" animBg="1"/>
      <p:bldP spid="1041" grpId="0" animBg="1"/>
      <p:bldP spid="1041" grpId="1" animBg="1"/>
      <p:bldP spid="1042" grpId="0" animBg="1"/>
      <p:bldP spid="1042" grpId="1" animBg="1"/>
      <p:bldP spid="1043" grpId="0" animBg="1"/>
      <p:bldP spid="1043" grpId="1" animBg="1"/>
      <p:bldP spid="1044" grpId="0" animBg="1"/>
      <p:bldP spid="1044" grpId="1" animBg="1"/>
      <p:bldP spid="1045" grpId="0" animBg="1"/>
      <p:bldP spid="1045" grpId="1" animBg="1"/>
      <p:bldP spid="10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F217FC-9AA8-B196-2D5B-47083E00DF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C100AA-24AC-3FD2-898F-D2F94DB60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3" y="2910928"/>
            <a:ext cx="2687839" cy="3573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CDF81D-C109-7F9E-27C7-3A25C5BD5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2564904"/>
            <a:ext cx="1872208" cy="2390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576B0E-F5D7-F90E-B3C1-C5B98AC211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55" y="938311"/>
            <a:ext cx="1533795" cy="102438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18811E-1E0B-72F1-092E-27CFB0E969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737511"/>
            <a:ext cx="1180222" cy="168318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BA50F0-E746-C08F-2A7E-D853D13610B9}"/>
              </a:ext>
            </a:extLst>
          </p:cNvPr>
          <p:cNvSpPr txBox="1"/>
          <p:nvPr/>
        </p:nvSpPr>
        <p:spPr>
          <a:xfrm>
            <a:off x="7680176" y="9332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«Соня взяла с собой на пикник в лесу…»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4C12B6-4BA7-22A5-31D8-36763E97DF09}"/>
              </a:ext>
            </a:extLst>
          </p:cNvPr>
          <p:cNvSpPr txBox="1"/>
          <p:nvPr/>
        </p:nvSpPr>
        <p:spPr>
          <a:xfrm>
            <a:off x="326603" y="93324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Автоматизация звука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[C]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 в </a:t>
            </a:r>
            <a:r>
              <a:rPr lang="ba-RU" b="1" dirty="0">
                <a:solidFill>
                  <a:schemeClr val="bg1">
                    <a:lumMod val="95000"/>
                  </a:schemeClr>
                </a:solidFill>
              </a:rPr>
              <a:t>словах с прямым ударным слогом в начале слова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4A60B00-BE98-246C-66D9-7A4CA190D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544" y="527631"/>
            <a:ext cx="2658403" cy="17728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364F01A4-2737-14DA-5D6A-B220A0B6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737511"/>
            <a:ext cx="1746924" cy="174652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7410D065-9592-5963-24C8-6059F9DE18F1}"/>
              </a:ext>
            </a:extLst>
          </p:cNvPr>
          <p:cNvSpPr/>
          <p:nvPr/>
        </p:nvSpPr>
        <p:spPr>
          <a:xfrm>
            <a:off x="2443166" y="4165749"/>
            <a:ext cx="2068657" cy="768513"/>
          </a:xfrm>
          <a:prstGeom prst="wedgeEllipseCallout">
            <a:avLst>
              <a:gd name="adj1" fmla="val -57325"/>
              <a:gd name="adj2" fmla="val -2159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На пикник я взяла  собой…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1836F697-7F84-6302-5219-442A70CB9CD9}"/>
              </a:ext>
            </a:extLst>
          </p:cNvPr>
          <p:cNvSpPr/>
          <p:nvPr/>
        </p:nvSpPr>
        <p:spPr>
          <a:xfrm>
            <a:off x="9630083" y="6006960"/>
            <a:ext cx="2088232" cy="648072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ПРОДОЛЖИТЬ</a:t>
            </a:r>
          </a:p>
        </p:txBody>
      </p:sp>
    </p:spTree>
    <p:extLst>
      <p:ext uri="{BB962C8B-B14F-4D97-AF65-F5344CB8AC3E}">
        <p14:creationId xmlns:p14="http://schemas.microsoft.com/office/powerpoint/2010/main" val="224603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44218 0.35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9" y="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10951 0.3622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2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-0.3142 0.4004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0.17669 0.3884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F217FC-9AA8-B196-2D5B-47083E00DF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C100AA-24AC-3FD2-898F-D2F94DB60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3" y="2910928"/>
            <a:ext cx="2687839" cy="3573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CDF81D-C109-7F9E-27C7-3A25C5BD5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2564904"/>
            <a:ext cx="1872208" cy="2390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BA50F0-E746-C08F-2A7E-D853D13610B9}"/>
              </a:ext>
            </a:extLst>
          </p:cNvPr>
          <p:cNvSpPr txBox="1"/>
          <p:nvPr/>
        </p:nvSpPr>
        <p:spPr>
          <a:xfrm>
            <a:off x="8616280" y="933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«Еще в корзинке оказались…»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4C12B6-4BA7-22A5-31D8-36763E97DF09}"/>
              </a:ext>
            </a:extLst>
          </p:cNvPr>
          <p:cNvSpPr txBox="1"/>
          <p:nvPr/>
        </p:nvSpPr>
        <p:spPr>
          <a:xfrm>
            <a:off x="326603" y="93324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Автоматизация звука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[C]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 в </a:t>
            </a:r>
            <a:r>
              <a:rPr lang="ba-RU" b="1" dirty="0">
                <a:solidFill>
                  <a:schemeClr val="bg1">
                    <a:lumMod val="95000"/>
                  </a:schemeClr>
                </a:solidFill>
              </a:rPr>
              <a:t>словах обратным ударным слогом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F42B980-08C5-2A64-DE0D-89BA5356C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555980"/>
            <a:ext cx="1497732" cy="170672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10998B8-0E7C-5916-726D-F0B1546A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89844" l="2246" r="94727">
                        <a14:foregroundMark x1="7910" y1="30469" x2="6348" y2="43066"/>
                        <a14:foregroundMark x1="6348" y1="43066" x2="8789" y2="47852"/>
                        <a14:foregroundMark x1="92090" y1="46484" x2="89844" y2="60156"/>
                        <a14:foregroundMark x1="94434" y1="57715" x2="94727" y2="54883"/>
                        <a14:foregroundMark x1="4590" y1="82422" x2="7324" y2="82129"/>
                        <a14:foregroundMark x1="6348" y1="73145" x2="3613" y2="72852"/>
                        <a14:foregroundMark x1="4883" y1="82324" x2="2246" y2="82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534" y="939936"/>
            <a:ext cx="1484785" cy="148478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D1E5704-3FF2-4CE6-A215-ECF237FC8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8" b="93682" l="9964" r="89976">
                        <a14:foregroundMark x1="38518" y1="76792" x2="39247" y2="87849"/>
                        <a14:foregroundMark x1="39247" y1="87849" x2="48846" y2="92588"/>
                        <a14:foregroundMark x1="48846" y1="92588" x2="56804" y2="93742"/>
                        <a14:foregroundMark x1="56804" y1="93742" x2="61543" y2="76792"/>
                        <a14:foregroundMark x1="61543" y1="76792" x2="61543" y2="76245"/>
                        <a14:foregroundMark x1="50122" y1="7108" x2="50122" y2="7108"/>
                        <a14:foregroundMark x1="47327" y1="12029" x2="51823" y2="6258"/>
                        <a14:foregroundMark x1="51823" y1="6258" x2="51397" y2="12454"/>
                        <a14:foregroundMark x1="61665" y1="78250" x2="61665" y2="7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707" y="699380"/>
            <a:ext cx="1628800" cy="16288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B9E55AD1-C6E5-2C1D-60D2-B89EF6858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118" y="939936"/>
            <a:ext cx="1562426" cy="119675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лачко с текстом: овальное 10">
            <a:extLst>
              <a:ext uri="{FF2B5EF4-FFF2-40B4-BE49-F238E27FC236}">
                <a16:creationId xmlns:a16="http://schemas.microsoft.com/office/drawing/2014/main" id="{46E483BD-3B13-4B1F-6E73-7CBE970DA71F}"/>
              </a:ext>
            </a:extLst>
          </p:cNvPr>
          <p:cNvSpPr/>
          <p:nvPr/>
        </p:nvSpPr>
        <p:spPr>
          <a:xfrm>
            <a:off x="2470299" y="4126757"/>
            <a:ext cx="1609477" cy="828477"/>
          </a:xfrm>
          <a:prstGeom prst="wedgeEllipseCallout">
            <a:avLst>
              <a:gd name="adj1" fmla="val -57325"/>
              <a:gd name="adj2" fmla="val -2159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А еще я с собой взяла…</a:t>
            </a: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8B8328D1-7483-224A-B217-BA98AA49A080}"/>
              </a:ext>
            </a:extLst>
          </p:cNvPr>
          <p:cNvSpPr/>
          <p:nvPr/>
        </p:nvSpPr>
        <p:spPr>
          <a:xfrm>
            <a:off x="9768408" y="5918064"/>
            <a:ext cx="2088232" cy="648072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ПРОДОЛЖИТЬ</a:t>
            </a:r>
          </a:p>
        </p:txBody>
      </p:sp>
    </p:spTree>
    <p:extLst>
      <p:ext uri="{BB962C8B-B14F-4D97-AF65-F5344CB8AC3E}">
        <p14:creationId xmlns:p14="http://schemas.microsoft.com/office/powerpoint/2010/main" val="197760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41106 0.3682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47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17851 0.3388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26667 0.3486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0.05417 0.3736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F90EDF-CD6B-0744-3066-CCDDA0515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B57B50-0624-441C-8E22-40B7A72FE2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6" b="99729" l="4087" r="98558">
                        <a14:foregroundMark x1="41947" y1="3436" x2="73197" y2="12025"/>
                        <a14:foregroundMark x1="82933" y1="19711" x2="98558" y2="20163"/>
                        <a14:foregroundMark x1="7933" y1="27034" x2="4087" y2="35172"/>
                        <a14:foregroundMark x1="66226" y1="92405" x2="29207" y2="97288"/>
                        <a14:foregroundMark x1="29207" y1="97288" x2="26803" y2="96474"/>
                        <a14:foregroundMark x1="41346" y1="97740" x2="40264" y2="99729"/>
                        <a14:backgroundMark x1="20313" y1="82731" x2="20313" y2="82731"/>
                        <a14:backgroundMark x1="11178" y1="77034" x2="30168" y2="81646"/>
                        <a14:backgroundMark x1="30168" y1="81646" x2="18149" y2="70976"/>
                        <a14:backgroundMark x1="18149" y1="70976" x2="17067" y2="67269"/>
                        <a14:backgroundMark x1="31130" y1="70524" x2="32692" y2="75407"/>
                        <a14:backgroundMark x1="20913" y1="68083" x2="16587" y2="68083"/>
                        <a14:backgroundMark x1="7332" y1="42857" x2="25120" y2="48192"/>
                        <a14:backgroundMark x1="9495" y1="42043" x2="17668" y2="46112"/>
                        <a14:backgroundMark x1="20313" y1="42043" x2="22957" y2="42495"/>
                        <a14:backgroundMark x1="17067" y1="40868" x2="19832" y2="42495"/>
                        <a14:backgroundMark x1="37019" y1="77034" x2="32212" y2="81917"/>
                        <a14:backgroundMark x1="35457" y1="80289" x2="28365" y2="81465"/>
                        <a14:backgroundMark x1="33173" y1="76944" x2="37139" y2="76763"/>
                        <a14:backgroundMark x1="34976" y1="75678" x2="37500" y2="78571"/>
                        <a14:backgroundMark x1="38221" y1="77215" x2="34976" y2="75136"/>
                        <a14:backgroundMark x1="35337" y1="80470" x2="31130" y2="87613"/>
                        <a14:backgroundMark x1="33894" y1="83906" x2="34976" y2="85262"/>
                        <a14:backgroundMark x1="30048" y1="89241" x2="31130" y2="88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01"/>
          <a:stretch/>
        </p:blipFill>
        <p:spPr>
          <a:xfrm>
            <a:off x="0" y="3170191"/>
            <a:ext cx="2147555" cy="3573016"/>
          </a:xfrm>
          <a:prstGeom prst="rect">
            <a:avLst/>
          </a:prstGeom>
        </p:spPr>
      </p:pic>
      <p:sp>
        <p:nvSpPr>
          <p:cNvPr id="5" name="Облачко с текстом: овальное 4">
            <a:extLst>
              <a:ext uri="{FF2B5EF4-FFF2-40B4-BE49-F238E27FC236}">
                <a16:creationId xmlns:a16="http://schemas.microsoft.com/office/drawing/2014/main" id="{E0BD4DC4-FA95-A6FA-9383-7A546BDF8B01}"/>
              </a:ext>
            </a:extLst>
          </p:cNvPr>
          <p:cNvSpPr/>
          <p:nvPr/>
        </p:nvSpPr>
        <p:spPr>
          <a:xfrm>
            <a:off x="2375127" y="4077072"/>
            <a:ext cx="2520280" cy="1008111"/>
          </a:xfrm>
          <a:prstGeom prst="wedgeEllipseCallout">
            <a:avLst>
              <a:gd name="adj1" fmla="val -57325"/>
              <a:gd name="adj2" fmla="val -27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В дороге что только мне не встретилось! Помогите мне все собрать</a:t>
            </a:r>
          </a:p>
        </p:txBody>
      </p:sp>
      <p:pic>
        <p:nvPicPr>
          <p:cNvPr id="6" name="Picture 18">
            <a:extLst>
              <a:ext uri="{FF2B5EF4-FFF2-40B4-BE49-F238E27FC236}">
                <a16:creationId xmlns:a16="http://schemas.microsoft.com/office/drawing/2014/main" id="{1E16AEFD-89F6-D905-E6BD-F22638E83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9" y="2261973"/>
            <a:ext cx="1314955" cy="158102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81785C41-4C52-DE37-8E37-9C103763A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420" y="5445348"/>
            <a:ext cx="1534567" cy="154493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>
            <a:extLst>
              <a:ext uri="{FF2B5EF4-FFF2-40B4-BE49-F238E27FC236}">
                <a16:creationId xmlns:a16="http://schemas.microsoft.com/office/drawing/2014/main" id="{5FA42E0A-B03A-AFCF-6FA2-FE200DE12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366" y="192692"/>
            <a:ext cx="1444678" cy="82687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561D093C-4522-B70A-B9C3-A3C7184E4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526" y="3076638"/>
            <a:ext cx="1795682" cy="119675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E3787AC6-5C84-5E29-6F8F-474F2D1AC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219" y="2261339"/>
            <a:ext cx="1502647" cy="64214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>
            <a:extLst>
              <a:ext uri="{FF2B5EF4-FFF2-40B4-BE49-F238E27FC236}">
                <a16:creationId xmlns:a16="http://schemas.microsoft.com/office/drawing/2014/main" id="{7979202A-9057-F9E8-434E-2387D2623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74" y="1612323"/>
            <a:ext cx="1085787" cy="144016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B3A9F1-7A2E-16A7-CC37-0985508B31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64" b="96424" l="10000" r="98116">
                        <a14:foregroundMark x1="33768" y1="8105" x2="39855" y2="6675"/>
                        <a14:foregroundMark x1="38116" y1="5364" x2="35652" y2="10608"/>
                        <a14:foregroundMark x1="42754" y1="10846" x2="46232" y2="22288"/>
                        <a14:foregroundMark x1="46232" y1="22288" x2="46087" y2="22765"/>
                        <a14:foregroundMark x1="25797" y1="90822" x2="47826" y2="93087"/>
                        <a14:foregroundMark x1="47826" y1="93087" x2="66087" y2="89273"/>
                        <a14:foregroundMark x1="91594" y1="86174" x2="98116" y2="88081"/>
                        <a14:foregroundMark x1="36522" y1="96782" x2="50290" y2="96424"/>
                        <a14:foregroundMark x1="50290" y1="96424" x2="52464" y2="95828"/>
                        <a14:foregroundMark x1="11159" y1="72586" x2="11304" y2="83909"/>
                        <a14:foregroundMark x1="11304" y1="83909" x2="15217" y2="79619"/>
                        <a14:foregroundMark x1="35072" y1="41836" x2="37971" y2="34327"/>
                        <a14:foregroundMark x1="37971" y1="34327" x2="44348" y2="51251"/>
                        <a14:foregroundMark x1="44348" y1="51251" x2="41304" y2="40286"/>
                        <a14:foregroundMark x1="41304" y1="40286" x2="41304" y2="40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9971" y="4525993"/>
            <a:ext cx="1512169" cy="183871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" name="Picture 26">
            <a:extLst>
              <a:ext uri="{FF2B5EF4-FFF2-40B4-BE49-F238E27FC236}">
                <a16:creationId xmlns:a16="http://schemas.microsoft.com/office/drawing/2014/main" id="{44B54037-2347-5123-07B4-A816C9759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867" y="124696"/>
            <a:ext cx="1328171" cy="115400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E86CAA8-C4CC-4455-7F9F-53BEAA51B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898" y="3610645"/>
            <a:ext cx="2520280" cy="91261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0">
            <a:extLst>
              <a:ext uri="{FF2B5EF4-FFF2-40B4-BE49-F238E27FC236}">
                <a16:creationId xmlns:a16="http://schemas.microsoft.com/office/drawing/2014/main" id="{D5902838-07AC-8190-F55F-93B3674CE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480" y="4083359"/>
            <a:ext cx="696955" cy="104543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2">
            <a:extLst>
              <a:ext uri="{FF2B5EF4-FFF2-40B4-BE49-F238E27FC236}">
                <a16:creationId xmlns:a16="http://schemas.microsoft.com/office/drawing/2014/main" id="{C1FE11B8-66EE-DFF5-863C-B5E56B576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934" y="790570"/>
            <a:ext cx="1945990" cy="155679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Взрыв: 8 точек 15">
            <a:extLst>
              <a:ext uri="{FF2B5EF4-FFF2-40B4-BE49-F238E27FC236}">
                <a16:creationId xmlns:a16="http://schemas.microsoft.com/office/drawing/2014/main" id="{A158F92D-9526-5689-CC1D-48B7BB3E45B7}"/>
              </a:ext>
            </a:extLst>
          </p:cNvPr>
          <p:cNvSpPr/>
          <p:nvPr/>
        </p:nvSpPr>
        <p:spPr>
          <a:xfrm>
            <a:off x="2220697" y="12505"/>
            <a:ext cx="1743519" cy="1440160"/>
          </a:xfrm>
          <a:prstGeom prst="irregularSeal1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Взрыв: 8 точек 18">
            <a:extLst>
              <a:ext uri="{FF2B5EF4-FFF2-40B4-BE49-F238E27FC236}">
                <a16:creationId xmlns:a16="http://schemas.microsoft.com/office/drawing/2014/main" id="{EA0660AA-CAEF-A413-A1F0-78CDF72D2FA3}"/>
              </a:ext>
            </a:extLst>
          </p:cNvPr>
          <p:cNvSpPr/>
          <p:nvPr/>
        </p:nvSpPr>
        <p:spPr>
          <a:xfrm>
            <a:off x="6502616" y="131619"/>
            <a:ext cx="1328172" cy="1440160"/>
          </a:xfrm>
          <a:prstGeom prst="irregularSeal1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Взрыв: 8 точек 19">
            <a:extLst>
              <a:ext uri="{FF2B5EF4-FFF2-40B4-BE49-F238E27FC236}">
                <a16:creationId xmlns:a16="http://schemas.microsoft.com/office/drawing/2014/main" id="{B23D0419-E2FE-91EB-0D59-26FA8A52684E}"/>
              </a:ext>
            </a:extLst>
          </p:cNvPr>
          <p:cNvSpPr/>
          <p:nvPr/>
        </p:nvSpPr>
        <p:spPr>
          <a:xfrm>
            <a:off x="8954161" y="900846"/>
            <a:ext cx="1314955" cy="1440160"/>
          </a:xfrm>
          <a:prstGeom prst="irregularSeal1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Взрыв: 8 точек 21">
            <a:extLst>
              <a:ext uri="{FF2B5EF4-FFF2-40B4-BE49-F238E27FC236}">
                <a16:creationId xmlns:a16="http://schemas.microsoft.com/office/drawing/2014/main" id="{006E6F2C-FC38-21EF-A7AC-ED9A3358746F}"/>
              </a:ext>
            </a:extLst>
          </p:cNvPr>
          <p:cNvSpPr/>
          <p:nvPr/>
        </p:nvSpPr>
        <p:spPr>
          <a:xfrm>
            <a:off x="2446014" y="1816469"/>
            <a:ext cx="1139087" cy="1594491"/>
          </a:xfrm>
          <a:prstGeom prst="irregularSeal1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3" name="Взрыв: 8 точек 22">
            <a:extLst>
              <a:ext uri="{FF2B5EF4-FFF2-40B4-BE49-F238E27FC236}">
                <a16:creationId xmlns:a16="http://schemas.microsoft.com/office/drawing/2014/main" id="{E3ED212A-A218-9CC4-F56A-3699DEAFF609}"/>
              </a:ext>
            </a:extLst>
          </p:cNvPr>
          <p:cNvSpPr/>
          <p:nvPr/>
        </p:nvSpPr>
        <p:spPr>
          <a:xfrm rot="14546009">
            <a:off x="5306238" y="1478656"/>
            <a:ext cx="1431651" cy="1594491"/>
          </a:xfrm>
          <a:prstGeom prst="irregularSeal1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Взрыв: 8 точек 23">
            <a:extLst>
              <a:ext uri="{FF2B5EF4-FFF2-40B4-BE49-F238E27FC236}">
                <a16:creationId xmlns:a16="http://schemas.microsoft.com/office/drawing/2014/main" id="{33277896-DEEC-5932-26B9-4AA1BC494173}"/>
              </a:ext>
            </a:extLst>
          </p:cNvPr>
          <p:cNvSpPr/>
          <p:nvPr/>
        </p:nvSpPr>
        <p:spPr>
          <a:xfrm>
            <a:off x="3964216" y="2903486"/>
            <a:ext cx="1372067" cy="1594491"/>
          </a:xfrm>
          <a:prstGeom prst="irregularSeal1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5" name="Взрыв: 8 точек 24">
            <a:extLst>
              <a:ext uri="{FF2B5EF4-FFF2-40B4-BE49-F238E27FC236}">
                <a16:creationId xmlns:a16="http://schemas.microsoft.com/office/drawing/2014/main" id="{BE0EAA42-3279-C909-A4FD-85CF174C6B8F}"/>
              </a:ext>
            </a:extLst>
          </p:cNvPr>
          <p:cNvSpPr/>
          <p:nvPr/>
        </p:nvSpPr>
        <p:spPr>
          <a:xfrm rot="18990910">
            <a:off x="8999449" y="2446994"/>
            <a:ext cx="1323783" cy="1349675"/>
          </a:xfrm>
          <a:prstGeom prst="irregularSeal1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6" name="Взрыв: 8 точек 25">
            <a:extLst>
              <a:ext uri="{FF2B5EF4-FFF2-40B4-BE49-F238E27FC236}">
                <a16:creationId xmlns:a16="http://schemas.microsoft.com/office/drawing/2014/main" id="{2A49239A-1126-41FC-70EE-FFAC11D5AC29}"/>
              </a:ext>
            </a:extLst>
          </p:cNvPr>
          <p:cNvSpPr/>
          <p:nvPr/>
        </p:nvSpPr>
        <p:spPr>
          <a:xfrm rot="18990910">
            <a:off x="10097439" y="3844141"/>
            <a:ext cx="1383686" cy="1544969"/>
          </a:xfrm>
          <a:prstGeom prst="irregularSeal1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7" name="Взрыв: 8 точек 26">
            <a:extLst>
              <a:ext uri="{FF2B5EF4-FFF2-40B4-BE49-F238E27FC236}">
                <a16:creationId xmlns:a16="http://schemas.microsoft.com/office/drawing/2014/main" id="{3CF9D9E3-E312-299D-B9A8-D1D1075C3F8F}"/>
              </a:ext>
            </a:extLst>
          </p:cNvPr>
          <p:cNvSpPr/>
          <p:nvPr/>
        </p:nvSpPr>
        <p:spPr>
          <a:xfrm rot="18317252">
            <a:off x="8056131" y="5401391"/>
            <a:ext cx="1325982" cy="1632850"/>
          </a:xfrm>
          <a:prstGeom prst="irregularSeal1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Взрыв: 8 точек 27">
            <a:extLst>
              <a:ext uri="{FF2B5EF4-FFF2-40B4-BE49-F238E27FC236}">
                <a16:creationId xmlns:a16="http://schemas.microsoft.com/office/drawing/2014/main" id="{7FCC17D1-3C24-C244-572D-58583EB3B8B6}"/>
              </a:ext>
            </a:extLst>
          </p:cNvPr>
          <p:cNvSpPr/>
          <p:nvPr/>
        </p:nvSpPr>
        <p:spPr>
          <a:xfrm rot="15313321">
            <a:off x="6120617" y="4550396"/>
            <a:ext cx="1173146" cy="1873260"/>
          </a:xfrm>
          <a:prstGeom prst="irregularSeal1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8AF4ED-A226-1B17-7373-21627FD1F598}"/>
              </a:ext>
            </a:extLst>
          </p:cNvPr>
          <p:cNvSpPr txBox="1"/>
          <p:nvPr/>
        </p:nvSpPr>
        <p:spPr>
          <a:xfrm>
            <a:off x="326602" y="93324"/>
            <a:ext cx="677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Автоматизация звука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[C]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 в </a:t>
            </a:r>
            <a:r>
              <a:rPr lang="ba-RU" b="1" dirty="0">
                <a:solidFill>
                  <a:schemeClr val="bg1">
                    <a:lumMod val="95000"/>
                  </a:schemeClr>
                </a:solidFill>
              </a:rPr>
              <a:t>словах со стечением согласных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[C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Т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]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sp>
        <p:nvSpPr>
          <p:cNvPr id="29" name="Взрыв: 8 точек 28">
            <a:extLst>
              <a:ext uri="{FF2B5EF4-FFF2-40B4-BE49-F238E27FC236}">
                <a16:creationId xmlns:a16="http://schemas.microsoft.com/office/drawing/2014/main" id="{5FE030FA-1314-3588-EEDD-8285452BE57C}"/>
              </a:ext>
            </a:extLst>
          </p:cNvPr>
          <p:cNvSpPr/>
          <p:nvPr/>
        </p:nvSpPr>
        <p:spPr>
          <a:xfrm rot="11061782">
            <a:off x="7086602" y="3374651"/>
            <a:ext cx="1130521" cy="1447991"/>
          </a:xfrm>
          <a:prstGeom prst="irregularSeal1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Стрелка: вправо 29">
            <a:extLst>
              <a:ext uri="{FF2B5EF4-FFF2-40B4-BE49-F238E27FC236}">
                <a16:creationId xmlns:a16="http://schemas.microsoft.com/office/drawing/2014/main" id="{F0DF9FE8-9A9B-77B2-EF37-EFBF735B201F}"/>
              </a:ext>
            </a:extLst>
          </p:cNvPr>
          <p:cNvSpPr/>
          <p:nvPr/>
        </p:nvSpPr>
        <p:spPr>
          <a:xfrm>
            <a:off x="9781787" y="6010918"/>
            <a:ext cx="2088232" cy="648072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ПРОДОЛЖИТЬ</a:t>
            </a:r>
          </a:p>
        </p:txBody>
      </p:sp>
    </p:spTree>
    <p:extLst>
      <p:ext uri="{BB962C8B-B14F-4D97-AF65-F5344CB8AC3E}">
        <p14:creationId xmlns:p14="http://schemas.microsoft.com/office/powerpoint/2010/main" val="178380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>
            <a:extLst>
              <a:ext uri="{FF2B5EF4-FFF2-40B4-BE49-F238E27FC236}">
                <a16:creationId xmlns:a16="http://schemas.microsoft.com/office/drawing/2014/main" id="{20450EF9-0419-8DBF-C52B-2D978EDB9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E869A605-5525-F4B1-E6B5-ED5AF110F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28" b="91667" l="3652" r="95217">
                        <a14:foregroundMark x1="8609" y1="21296" x2="8174" y2="23611"/>
                        <a14:foregroundMark x1="4696" y1="25463" x2="4522" y2="25694"/>
                        <a14:foregroundMark x1="6261" y1="27083" x2="7304" y2="27083"/>
                        <a14:foregroundMark x1="29652" y1="9722" x2="27304" y2="9606"/>
                        <a14:foregroundMark x1="40348" y1="9491" x2="37478" y2="9375"/>
                        <a14:foregroundMark x1="90174" y1="57986" x2="91130" y2="78009"/>
                        <a14:foregroundMark x1="91130" y1="78009" x2="90696" y2="78472"/>
                        <a14:foregroundMark x1="95130" y1="71065" x2="95478" y2="73727"/>
                        <a14:foregroundMark x1="34174" y1="91088" x2="40087" y2="91667"/>
                        <a14:foregroundMark x1="40087" y1="91667" x2="43304" y2="89236"/>
                        <a14:foregroundMark x1="4609" y1="82060" x2="3739" y2="83681"/>
                        <a14:foregroundMark x1="15217" y1="16898" x2="15826" y2="17014"/>
                        <a14:foregroundMark x1="31217" y1="9722" x2="31826" y2="10185"/>
                        <a14:foregroundMark x1="25130" y1="10995" x2="23043" y2="14352"/>
                        <a14:foregroundMark x1="10609" y1="11690" x2="6783" y2="16898"/>
                        <a14:foregroundMark x1="6000" y1="19676" x2="6000" y2="20486"/>
                        <a14:foregroundMark x1="6174" y1="19560" x2="6783" y2="18750"/>
                        <a14:foregroundMark x1="10957" y1="11458" x2="11478" y2="10532"/>
                        <a14:foregroundMark x1="12609" y1="12963" x2="15043" y2="17014"/>
                        <a14:foregroundMark x1="35565" y1="9606" x2="35826" y2="9954"/>
                        <a14:foregroundMark x1="42696" y1="9259" x2="40087" y2="9028"/>
                        <a14:backgroundMark x1="33217" y1="56944" x2="31043" y2="59606"/>
                        <a14:backgroundMark x1="36609" y1="70370" x2="37739" y2="70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2420888"/>
            <a:ext cx="5472608" cy="411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лачко с текстом: овальное 8">
            <a:extLst>
              <a:ext uri="{FF2B5EF4-FFF2-40B4-BE49-F238E27FC236}">
                <a16:creationId xmlns:a16="http://schemas.microsoft.com/office/drawing/2014/main" id="{1533A7F6-3D8F-2D13-4043-00EB92B78F44}"/>
              </a:ext>
            </a:extLst>
          </p:cNvPr>
          <p:cNvSpPr/>
          <p:nvPr/>
        </p:nvSpPr>
        <p:spPr>
          <a:xfrm>
            <a:off x="3935760" y="3861047"/>
            <a:ext cx="2808312" cy="1119693"/>
          </a:xfrm>
          <a:prstGeom prst="wedgeEllipseCallout">
            <a:avLst>
              <a:gd name="adj1" fmla="val 69100"/>
              <a:gd name="adj2" fmla="val 3002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У нас получилось отличное путешествие.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До новых встреч!</a:t>
            </a:r>
          </a:p>
        </p:txBody>
      </p:sp>
    </p:spTree>
    <p:extLst>
      <p:ext uri="{BB962C8B-B14F-4D97-AF65-F5344CB8AC3E}">
        <p14:creationId xmlns:p14="http://schemas.microsoft.com/office/powerpoint/2010/main" val="40892722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237</Words>
  <Application>Microsoft Office PowerPoint</Application>
  <PresentationFormat>Широкоэкранный</PresentationFormat>
  <Paragraphs>51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Arthurcan</dc:creator>
  <cp:lastModifiedBy>Guzelem</cp:lastModifiedBy>
  <cp:revision>49</cp:revision>
  <dcterms:created xsi:type="dcterms:W3CDTF">2023-11-27T10:28:58Z</dcterms:created>
  <dcterms:modified xsi:type="dcterms:W3CDTF">2023-12-02T15:37:50Z</dcterms:modified>
</cp:coreProperties>
</file>