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310" r:id="rId3"/>
    <p:sldId id="309" r:id="rId4"/>
    <p:sldId id="312" r:id="rId5"/>
    <p:sldId id="311" r:id="rId6"/>
    <p:sldId id="30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333"/>
    <a:srgbClr val="D4D48C"/>
    <a:srgbClr val="CD8226"/>
    <a:srgbClr val="87F1FE"/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>
        <p:scale>
          <a:sx n="66" d="100"/>
          <a:sy n="66" d="100"/>
        </p:scale>
        <p:origin x="24" y="56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8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3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3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6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5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23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6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1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1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k.com/logo_cab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image" Target="../media/image15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19.png"/><Relationship Id="rId21" Type="http://schemas.openxmlformats.org/officeDocument/2006/relationships/image" Target="../media/image38.png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openxmlformats.org/officeDocument/2006/relationships/image" Target="../media/image35.png"/><Relationship Id="rId2" Type="http://schemas.openxmlformats.org/officeDocument/2006/relationships/image" Target="../media/image30.jpg"/><Relationship Id="rId16" Type="http://schemas.microsoft.com/office/2007/relationships/hdphoto" Target="../media/hdphoto7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71B2A13-C3A3-4AB0-A740-CBF33042A622}"/>
              </a:ext>
            </a:extLst>
          </p:cNvPr>
          <p:cNvSpPr/>
          <p:nvPr/>
        </p:nvSpPr>
        <p:spPr>
          <a:xfrm>
            <a:off x="2008821" y="1838117"/>
            <a:ext cx="8538792" cy="2462213"/>
          </a:xfrm>
          <a:prstGeom prst="rect">
            <a:avLst/>
          </a:prstGeom>
          <a:solidFill>
            <a:schemeClr val="lt1">
              <a:alpha val="65000"/>
            </a:schemeClr>
          </a:solidFill>
          <a:ln w="571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4000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ФОНЕМАТИКА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Звуки С, Ш, Л, Р</a:t>
            </a:r>
          </a:p>
        </p:txBody>
      </p:sp>
      <p:pic>
        <p:nvPicPr>
          <p:cNvPr id="100" name="Рисунок 99">
            <a:hlinkClick r:id="rId2"/>
            <a:extLst>
              <a:ext uri="{FF2B5EF4-FFF2-40B4-BE49-F238E27FC236}">
                <a16:creationId xmlns:a16="http://schemas.microsoft.com/office/drawing/2014/main" id="{F1AC82A0-AF0E-4E57-B755-F4368DD0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6" t="30698" r="22779" b="-6979"/>
          <a:stretch/>
        </p:blipFill>
        <p:spPr>
          <a:xfrm>
            <a:off x="5148470" y="4300330"/>
            <a:ext cx="2259495" cy="1879239"/>
          </a:xfrm>
          <a:prstGeom prst="rect">
            <a:avLst/>
          </a:prstGeom>
        </p:spPr>
      </p:pic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8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428D54-E4A0-CCA6-6EEC-20AD94403B9F}"/>
              </a:ext>
            </a:extLst>
          </p:cNvPr>
          <p:cNvSpPr/>
          <p:nvPr/>
        </p:nvSpPr>
        <p:spPr>
          <a:xfrm>
            <a:off x="-50800" y="0"/>
            <a:ext cx="12242800" cy="6858000"/>
          </a:xfrm>
          <a:prstGeom prst="rect">
            <a:avLst/>
          </a:prstGeom>
          <a:solidFill>
            <a:schemeClr val="accent2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130628" y="102637"/>
            <a:ext cx="5653946" cy="1107996"/>
          </a:xfrm>
          <a:prstGeom prst="rect">
            <a:avLst/>
          </a:prstGeom>
          <a:solidFill>
            <a:srgbClr val="87F1FE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В названии каких подсвеченных предметов есть звук С?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клик на предмет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60EF6C61-6D6A-6EEC-D5DC-DAB81EED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3373" y="5792385"/>
            <a:ext cx="1382026" cy="1065615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053A4D7-9383-0AEB-2025-CD75D7CC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19" y="6025084"/>
            <a:ext cx="1312581" cy="920345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5CBFB-159B-701E-5A94-1885040D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4" b="98698" l="5312" r="99788">
                        <a14:foregroundMark x1="35907" y1="8438" x2="29816" y2="8438"/>
                        <a14:foregroundMark x1="49363" y1="3594" x2="55737" y2="14063"/>
                        <a14:foregroundMark x1="14518" y1="56354" x2="5312" y2="67344"/>
                        <a14:foregroundMark x1="23017" y1="76771" x2="58569" y2="90313"/>
                        <a14:foregroundMark x1="87677" y1="80938" x2="87677" y2="80938"/>
                        <a14:foregroundMark x1="87677" y1="87708" x2="87677" y2="89271"/>
                        <a14:foregroundMark x1="86969" y1="69948" x2="81303" y2="86146"/>
                        <a14:foregroundMark x1="84136" y1="64740" x2="84136" y2="80417"/>
                        <a14:foregroundMark x1="91218" y1="64740" x2="92635" y2="84583"/>
                        <a14:foregroundMark x1="63527" y1="90313" x2="44334" y2="94531"/>
                        <a14:foregroundMark x1="44334" y1="8281" x2="47875" y2="29219"/>
                        <a14:foregroundMark x1="37252" y1="93490" x2="27337" y2="95052"/>
                        <a14:foregroundMark x1="51487" y1="12500" x2="30878" y2="5677"/>
                        <a14:foregroundMark x1="15935" y1="88229" x2="28754" y2="93490"/>
                        <a14:foregroundMark x1="46459" y1="97135" x2="45042" y2="98698"/>
                        <a14:foregroundMark x1="82720" y1="76771" x2="99788" y2="70469"/>
                        <a14:foregroundMark x1="38669" y1="10417" x2="38669" y2="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71" y="4683199"/>
            <a:ext cx="719648" cy="978558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FAA8247-13CA-4039-A5B0-65276785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7" b="91852" l="5870" r="95109">
                        <a14:foregroundMark x1="18261" y1="31481" x2="23261" y2="12222"/>
                        <a14:foregroundMark x1="23261" y1="12222" x2="26196" y2="8704"/>
                        <a14:foregroundMark x1="5978" y1="59259" x2="5870" y2="57870"/>
                        <a14:foregroundMark x1="73913" y1="29630" x2="89348" y2="3148"/>
                        <a14:foregroundMark x1="91413" y1="26667" x2="95217" y2="23704"/>
                        <a14:foregroundMark x1="70652" y1="26111" x2="70652" y2="26111"/>
                        <a14:foregroundMark x1="55000" y1="15926" x2="52927" y2="10698"/>
                        <a14:foregroundMark x1="48152" y1="85000" x2="53370" y2="91944"/>
                        <a14:foregroundMark x1="79565" y1="8981" x2="82283" y2="2037"/>
                        <a14:backgroundMark x1="51196" y1="8981" x2="53804" y2="7963"/>
                        <a14:backgroundMark x1="53152" y1="9907" x2="50761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3487" y="5303330"/>
            <a:ext cx="766935" cy="836276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47A077-9780-B531-3B7C-FA74A89F4D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373" y="3375653"/>
            <a:ext cx="1051812" cy="742946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DBE0EFB-B4B4-D855-918A-818FA3D9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03" y="4908039"/>
            <a:ext cx="955699" cy="955699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FED11306-305E-4731-5EF6-B39BE396F4A3}"/>
              </a:ext>
            </a:extLst>
          </p:cNvPr>
          <p:cNvSpPr/>
          <p:nvPr/>
        </p:nvSpPr>
        <p:spPr>
          <a:xfrm>
            <a:off x="11046117" y="4552222"/>
            <a:ext cx="766935" cy="8161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5F85422D-5C3A-707F-8E77-578D9019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6602" y="5114786"/>
            <a:ext cx="1382026" cy="842038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B72390A-0529-FF45-3A3C-E5790E0F36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029" y="5721468"/>
            <a:ext cx="1473389" cy="1107996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833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A14673D-6762-68CC-26CB-FBE4F05C38AF}"/>
              </a:ext>
            </a:extLst>
          </p:cNvPr>
          <p:cNvSpPr/>
          <p:nvPr/>
        </p:nvSpPr>
        <p:spPr>
          <a:xfrm>
            <a:off x="-50800" y="0"/>
            <a:ext cx="12242800" cy="6858000"/>
          </a:xfrm>
          <a:prstGeom prst="rect">
            <a:avLst/>
          </a:prstGeom>
          <a:solidFill>
            <a:schemeClr val="accent2">
              <a:lumMod val="5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130628" y="102637"/>
            <a:ext cx="5653946" cy="1107996"/>
          </a:xfrm>
          <a:prstGeom prst="rect">
            <a:avLst/>
          </a:prstGeom>
          <a:solidFill>
            <a:srgbClr val="87F1FE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В названии каких подсвеченных предметов есть звук Ш?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клик на предмет</a:t>
            </a: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670DD339-9F53-87CE-1114-DF3791B1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8" y="6010451"/>
            <a:ext cx="1212874" cy="795106"/>
          </a:xfrm>
          <a:prstGeom prst="rect">
            <a:avLst/>
          </a:prstGeom>
          <a:ln>
            <a:noFill/>
          </a:ln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736DAD-EA4A-3FD3-C976-9CB001F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29" y="2402344"/>
            <a:ext cx="1022048" cy="721922"/>
          </a:xfrm>
          <a:prstGeom prst="rect">
            <a:avLst/>
          </a:prstGeom>
          <a:ln>
            <a:noFill/>
          </a:ln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F0E4A16-2C14-7B70-3992-19508DBF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36" y="5234545"/>
            <a:ext cx="1082081" cy="1082081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976940F0-EF22-8543-932C-8CFECDD5A56E}"/>
              </a:ext>
            </a:extLst>
          </p:cNvPr>
          <p:cNvSpPr/>
          <p:nvPr/>
        </p:nvSpPr>
        <p:spPr>
          <a:xfrm>
            <a:off x="3263453" y="4969932"/>
            <a:ext cx="837311" cy="10016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D33FCEC2-85DB-F102-D85C-E956FC98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9129" y="4933548"/>
            <a:ext cx="1382026" cy="842038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150E06A0-4274-50D9-7A58-FED165F9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718" y="2488923"/>
            <a:ext cx="936282" cy="721923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38D2733D-C087-B84C-9375-4772E3EC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4" b="98698" l="5312" r="99788">
                        <a14:foregroundMark x1="35907" y1="8438" x2="29816" y2="8438"/>
                        <a14:foregroundMark x1="49363" y1="3594" x2="55737" y2="14063"/>
                        <a14:foregroundMark x1="14518" y1="56354" x2="5312" y2="67344"/>
                        <a14:foregroundMark x1="23017" y1="76771" x2="58569" y2="90313"/>
                        <a14:foregroundMark x1="87677" y1="80938" x2="87677" y2="80938"/>
                        <a14:foregroundMark x1="87677" y1="87708" x2="87677" y2="89271"/>
                        <a14:foregroundMark x1="86969" y1="69948" x2="81303" y2="86146"/>
                        <a14:foregroundMark x1="84136" y1="64740" x2="84136" y2="80417"/>
                        <a14:foregroundMark x1="91218" y1="64740" x2="92635" y2="84583"/>
                        <a14:foregroundMark x1="63527" y1="90313" x2="44334" y2="94531"/>
                        <a14:foregroundMark x1="44334" y1="8281" x2="47875" y2="29219"/>
                        <a14:foregroundMark x1="37252" y1="93490" x2="27337" y2="95052"/>
                        <a14:foregroundMark x1="51487" y1="12500" x2="30878" y2="5677"/>
                        <a14:foregroundMark x1="15935" y1="88229" x2="28754" y2="93490"/>
                        <a14:foregroundMark x1="46459" y1="97135" x2="45042" y2="98698"/>
                        <a14:foregroundMark x1="82720" y1="76771" x2="99788" y2="70469"/>
                        <a14:foregroundMark x1="38669" y1="10417" x2="38669" y2="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03" y="5589829"/>
            <a:ext cx="932634" cy="1268171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3E4DF1B5-6099-99B9-E0FB-01FDED373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784" y="3294587"/>
            <a:ext cx="581819" cy="581819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10D360BA-0DB6-4359-3F2B-25B13111D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1852" l="5870" r="95109">
                        <a14:foregroundMark x1="18261" y1="31481" x2="23261" y2="12222"/>
                        <a14:foregroundMark x1="23261" y1="12222" x2="26196" y2="8704"/>
                        <a14:foregroundMark x1="5978" y1="59259" x2="5870" y2="57870"/>
                        <a14:foregroundMark x1="73913" y1="29630" x2="89348" y2="3148"/>
                        <a14:foregroundMark x1="91413" y1="26667" x2="95217" y2="23704"/>
                        <a14:foregroundMark x1="70652" y1="26111" x2="70652" y2="26111"/>
                        <a14:foregroundMark x1="55000" y1="15926" x2="52927" y2="10698"/>
                        <a14:foregroundMark x1="48152" y1="85000" x2="53370" y2="91944"/>
                        <a14:foregroundMark x1="79565" y1="8981" x2="82283" y2="2037"/>
                        <a14:backgroundMark x1="51196" y1="8981" x2="53804" y2="7963"/>
                        <a14:backgroundMark x1="53152" y1="9907" x2="50761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3853" y="3622048"/>
            <a:ext cx="796668" cy="868697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6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2685769-F63F-B96F-E479-5057F76E9B8A}"/>
              </a:ext>
            </a:extLst>
          </p:cNvPr>
          <p:cNvSpPr/>
          <p:nvPr/>
        </p:nvSpPr>
        <p:spPr>
          <a:xfrm>
            <a:off x="-3175" y="0"/>
            <a:ext cx="12195175" cy="6858000"/>
          </a:xfrm>
          <a:prstGeom prst="rect">
            <a:avLst/>
          </a:prstGeom>
          <a:solidFill>
            <a:schemeClr val="accent2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130628" y="102637"/>
            <a:ext cx="5653946" cy="1107996"/>
          </a:xfrm>
          <a:prstGeom prst="rect">
            <a:avLst/>
          </a:prstGeom>
          <a:solidFill>
            <a:srgbClr val="D4D48C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В названии каких подсвеченных предметов есть звук Л?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клик на предмет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41674DAB-9B74-B8F6-F563-D9FC77C1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85" y="6076150"/>
            <a:ext cx="903015" cy="659068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BB3B192-B531-AB11-5E90-D1BFDA70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48" y="4979577"/>
            <a:ext cx="814807" cy="517219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BD0F0BCD-5C54-BE60-CA88-62818C79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96" y="3909614"/>
            <a:ext cx="1410994" cy="1328573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926C0B66-5A95-EA28-4A7E-42DCD817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98" y="1769508"/>
            <a:ext cx="926349" cy="1044908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5262921A-9D43-ED9F-7A6B-AC0211C1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9900" y="758129"/>
            <a:ext cx="1062820" cy="1229417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6C7D1C8B-AC85-DEC1-CC72-EC729E59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30" y="5907350"/>
            <a:ext cx="2492320" cy="888952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E91AA0F-DD61-5FC1-ABFF-9520837ADC23}"/>
              </a:ext>
            </a:extLst>
          </p:cNvPr>
          <p:cNvGrpSpPr/>
          <p:nvPr/>
        </p:nvGrpSpPr>
        <p:grpSpPr>
          <a:xfrm>
            <a:off x="8739554" y="5165590"/>
            <a:ext cx="1456618" cy="1569628"/>
            <a:chOff x="5017882" y="3330917"/>
            <a:chExt cx="1456618" cy="1569628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EFB427A7-6C81-0BD6-99D5-785A7B1E0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882" y="3330917"/>
              <a:ext cx="702388" cy="655562"/>
            </a:xfrm>
            <a:prstGeom prst="rect">
              <a:avLst/>
            </a:prstGeom>
            <a:noFill/>
            <a:effectLst>
              <a:glow rad="495300">
                <a:schemeClr val="accent4">
                  <a:lumMod val="20000"/>
                  <a:lumOff val="80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F2A6E029-9E74-5E24-7098-3F40D3683C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420" b="90000" l="10000" r="90000">
                          <a14:foregroundMark x1="50326" y1="10725" x2="48804" y2="94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6" t="4481" r="18073" b="8285"/>
            <a:stretch/>
          </p:blipFill>
          <p:spPr bwMode="auto">
            <a:xfrm rot="1159443">
              <a:off x="5375451" y="3722562"/>
              <a:ext cx="1099049" cy="1177983"/>
            </a:xfrm>
            <a:prstGeom prst="rect">
              <a:avLst/>
            </a:prstGeom>
            <a:noFill/>
            <a:effectLst>
              <a:glow rad="495300">
                <a:schemeClr val="accent4">
                  <a:lumMod val="20000"/>
                  <a:lumOff val="80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10">
            <a:extLst>
              <a:ext uri="{FF2B5EF4-FFF2-40B4-BE49-F238E27FC236}">
                <a16:creationId xmlns:a16="http://schemas.microsoft.com/office/drawing/2014/main" id="{D35197FA-4296-7958-14D9-6D53971D7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79" y="3238843"/>
            <a:ext cx="1268895" cy="565072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1B063B16-6F60-454A-F965-76188BBE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89" b="94333" l="10000" r="90000">
                        <a14:foregroundMark x1="30000" y1="13111" x2="28333" y2="8222"/>
                        <a14:foregroundMark x1="30333" y1="7667" x2="32889" y2="6889"/>
                        <a14:foregroundMark x1="37889" y1="10444" x2="38778" y2="7778"/>
                        <a14:foregroundMark x1="54778" y1="9444" x2="61111" y2="12889"/>
                        <a14:foregroundMark x1="58556" y1="87889" x2="57667" y2="94333"/>
                        <a14:foregroundMark x1="42333" y1="50556" x2="53333" y2="51556"/>
                        <a14:foregroundMark x1="53000" y1="50333" x2="57111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87" y="1241474"/>
            <a:ext cx="1202767" cy="1202767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6F28A460-0149-8327-68C0-74134555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" y="5378756"/>
            <a:ext cx="1349036" cy="1505123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огщз">
            <a:extLst>
              <a:ext uri="{FF2B5EF4-FFF2-40B4-BE49-F238E27FC236}">
                <a16:creationId xmlns:a16="http://schemas.microsoft.com/office/drawing/2014/main" id="{910400C6-7B18-70DC-B22B-B8CC4946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655" y="2072767"/>
            <a:ext cx="936918" cy="742947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AF30430-6ADF-6C31-05C9-CC1A672E65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57316">
            <a:off x="1867581" y="3233195"/>
            <a:ext cx="1818206" cy="142187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339B465-C9DD-C2D1-9D63-6EAF4B1AC1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8979" y="5683212"/>
            <a:ext cx="1268895" cy="12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82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42C2BC3-20B9-57A8-6936-FBD2E308DB45}"/>
              </a:ext>
            </a:extLst>
          </p:cNvPr>
          <p:cNvSpPr/>
          <p:nvPr/>
        </p:nvSpPr>
        <p:spPr>
          <a:xfrm>
            <a:off x="-50800" y="0"/>
            <a:ext cx="12242800" cy="6858000"/>
          </a:xfrm>
          <a:prstGeom prst="rect">
            <a:avLst/>
          </a:prstGeom>
          <a:solidFill>
            <a:srgbClr val="5D4333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9CA93-B83A-45F3-8D8A-1EDD31BF10B1}"/>
              </a:ext>
            </a:extLst>
          </p:cNvPr>
          <p:cNvSpPr/>
          <p:nvPr/>
        </p:nvSpPr>
        <p:spPr>
          <a:xfrm>
            <a:off x="10959943" y="5894699"/>
            <a:ext cx="939284" cy="7429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F3E3D-4B39-9B01-0292-65E7AC4BF4DC}"/>
              </a:ext>
            </a:extLst>
          </p:cNvPr>
          <p:cNvSpPr txBox="1"/>
          <p:nvPr/>
        </p:nvSpPr>
        <p:spPr>
          <a:xfrm>
            <a:off x="130628" y="102637"/>
            <a:ext cx="5653946" cy="1107996"/>
          </a:xfrm>
          <a:prstGeom prst="rect">
            <a:avLst/>
          </a:prstGeom>
          <a:solidFill>
            <a:srgbClr val="87F1FE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Segoe Print" panose="02000600000000000000" pitchFamily="2" charset="0"/>
              </a:rPr>
              <a:t>В названии каких подсвеченных предметов есть звук Р?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клик на предмет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E868D-AA17-B57B-172C-F71730DF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4939" y="3245613"/>
            <a:ext cx="991762" cy="1118693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5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A1261BED-DFAA-B260-83F6-2281AE33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73" y="2758057"/>
            <a:ext cx="1062820" cy="1229417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6C71D5D-C90E-DBF0-5D0A-4A7887EA4D94}"/>
              </a:ext>
            </a:extLst>
          </p:cNvPr>
          <p:cNvGrpSpPr/>
          <p:nvPr/>
        </p:nvGrpSpPr>
        <p:grpSpPr>
          <a:xfrm>
            <a:off x="8273933" y="4673235"/>
            <a:ext cx="1456618" cy="1569628"/>
            <a:chOff x="5017882" y="3330917"/>
            <a:chExt cx="1456618" cy="1569628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1AECBB6-634E-591C-60E7-3515A388E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882" y="3330917"/>
              <a:ext cx="702388" cy="655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2EA8BB0C-6B16-4733-B818-5FCB4088C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20" b="90000" l="10000" r="90000">
                          <a14:foregroundMark x1="50326" y1="10725" x2="48804" y2="94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6" t="4481" r="18073" b="8285"/>
            <a:stretch/>
          </p:blipFill>
          <p:spPr bwMode="auto">
            <a:xfrm rot="1159443">
              <a:off x="5375451" y="3722562"/>
              <a:ext cx="1099049" cy="1177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8">
            <a:extLst>
              <a:ext uri="{FF2B5EF4-FFF2-40B4-BE49-F238E27FC236}">
                <a16:creationId xmlns:a16="http://schemas.microsoft.com/office/drawing/2014/main" id="{88908D70-B4C5-5E77-6770-84ED3822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89" b="94333" l="10000" r="90000">
                        <a14:foregroundMark x1="30000" y1="13111" x2="28333" y2="8222"/>
                        <a14:foregroundMark x1="30333" y1="7667" x2="32889" y2="6889"/>
                        <a14:foregroundMark x1="37889" y1="10444" x2="38778" y2="7778"/>
                        <a14:foregroundMark x1="54778" y1="9444" x2="61111" y2="12889"/>
                        <a14:foregroundMark x1="58556" y1="87889" x2="57667" y2="94333"/>
                        <a14:foregroundMark x1="42333" y1="50556" x2="53333" y2="51556"/>
                        <a14:foregroundMark x1="53000" y1="50333" x2="57111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940">
            <a:off x="5568669" y="5564435"/>
            <a:ext cx="1202767" cy="1202767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5C117F6-1CCC-C43D-8F59-FDED79C6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2" b="91389" l="1350" r="97178">
                        <a14:foregroundMark x1="14356" y1="10926" x2="1595" y2="1852"/>
                        <a14:foregroundMark x1="31411" y1="16852" x2="35092" y2="25741"/>
                        <a14:foregroundMark x1="35092" y1="25741" x2="24294" y2="29815"/>
                        <a14:foregroundMark x1="24294" y1="29815" x2="29448" y2="24444"/>
                        <a14:foregroundMark x1="40982" y1="23981" x2="42454" y2="33148"/>
                        <a14:foregroundMark x1="42454" y1="33148" x2="41595" y2="35185"/>
                        <a14:foregroundMark x1="97178" y1="54259" x2="87485" y2="57037"/>
                        <a14:foregroundMark x1="23804" y1="87037" x2="29693" y2="90741"/>
                        <a14:foregroundMark x1="30429" y1="87407" x2="29080" y2="91389"/>
                        <a14:foregroundMark x1="54601" y1="84444" x2="50798" y2="88148"/>
                        <a14:foregroundMark x1="65521" y1="87593" x2="66012" y2="91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741" y="3139731"/>
            <a:ext cx="1141510" cy="1512824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ABBC5A7E-362B-76F7-C1B4-66A28810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10" y="4543955"/>
            <a:ext cx="1349036" cy="1505123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0FE0233B-A4C0-FD4D-B4FE-A6E4F49F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5" y="2729885"/>
            <a:ext cx="1671856" cy="913090"/>
          </a:xfrm>
          <a:prstGeom prst="rect">
            <a:avLst/>
          </a:prstGeom>
          <a:noFill/>
          <a:effectLst>
            <a:glow rad="495300">
              <a:schemeClr val="accent4">
                <a:lumMod val="20000"/>
                <a:lumOff val="8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EE6E5113-EC2E-8CFE-54A8-4CA405D7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1" y="5244903"/>
            <a:ext cx="853866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913BA47F-9743-211E-1506-8CEE9829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88" b="92320" l="9429" r="90000">
                        <a14:foregroundMark x1="84714" y1="8141" x2="86429" y2="9677"/>
                        <a14:foregroundMark x1="9429" y1="67742" x2="9429" y2="71121"/>
                        <a14:foregroundMark x1="26429" y1="89708" x2="31286" y2="90476"/>
                        <a14:foregroundMark x1="33000" y1="91398" x2="35286" y2="91398"/>
                        <a14:foregroundMark x1="34429" y1="92012" x2="34714" y2="92166"/>
                        <a14:foregroundMark x1="36143" y1="92166" x2="35000" y2="92320"/>
                        <a14:foregroundMark x1="81000" y1="20430" x2="82000" y2="20891"/>
                        <a14:backgroundMark x1="26143" y1="93241" x2="26143" y2="93241"/>
                        <a14:backgroundMark x1="26571" y1="92934" x2="27571" y2="92934"/>
                        <a14:backgroundMark x1="31694" y1="93604" x2="27714" y2="93856"/>
                        <a14:backgroundMark x1="35664" y1="93353" x2="34069" y2="93454"/>
                        <a14:backgroundMark x1="37429" y1="93241" x2="36858" y2="93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778" y="2043748"/>
            <a:ext cx="1228690" cy="11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2273E9C-373D-F665-C79E-CC1FE3BF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922">
            <a:off x="1737483" y="4207669"/>
            <a:ext cx="1120041" cy="6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BC988-D15F-C58E-E303-BB65DDADB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5" b="97438" l="7300" r="94584">
                        <a14:foregroundMark x1="18838" y1="88250" x2="38148" y2="91313"/>
                        <a14:foregroundMark x1="74097" y1="88250" x2="94662" y2="84188"/>
                        <a14:foregroundMark x1="54867" y1="91313" x2="49686" y2="97438"/>
                        <a14:foregroundMark x1="52276" y1="97438" x2="7300" y2="88250"/>
                        <a14:foregroundMark x1="8556" y1="66813" x2="8556" y2="66813"/>
                        <a14:foregroundMark x1="52276" y1="3375" x2="52276" y2="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1231" y="4689355"/>
            <a:ext cx="652602" cy="8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A88D0B99-A390-227B-06C2-B68404B5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8745" y="5372464"/>
            <a:ext cx="1419532" cy="141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E4C1A3C-680A-C8C7-FB85-69537182D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 bwMode="auto">
          <a:xfrm>
            <a:off x="8354566" y="4708496"/>
            <a:ext cx="1407494" cy="194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C71F77BE-C017-4F1D-C346-E02261F7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86" y="3326063"/>
            <a:ext cx="1297909" cy="168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34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вправо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6A8A6A3-7620-4C48-9933-9A9974C4CC1E}"/>
              </a:ext>
            </a:extLst>
          </p:cNvPr>
          <p:cNvSpPr/>
          <p:nvPr/>
        </p:nvSpPr>
        <p:spPr>
          <a:xfrm>
            <a:off x="11074400" y="5958959"/>
            <a:ext cx="788307" cy="60642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297FA8-BA16-4207-866F-02898732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90" y="1293262"/>
            <a:ext cx="7991086" cy="46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4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2009</TotalTime>
  <Words>57</Words>
  <Application>Microsoft Office PowerPoint</Application>
  <PresentationFormat>Широкоэкранный</PresentationFormat>
  <Paragraphs>11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Яна Каирова</cp:lastModifiedBy>
  <cp:revision>132</cp:revision>
  <dcterms:created xsi:type="dcterms:W3CDTF">2021-01-20T09:01:37Z</dcterms:created>
  <dcterms:modified xsi:type="dcterms:W3CDTF">2023-08-22T01:20:24Z</dcterms:modified>
</cp:coreProperties>
</file>