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1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287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25" autoAdjust="0"/>
    <p:restoredTop sz="94660"/>
  </p:normalViewPr>
  <p:slideViewPr>
    <p:cSldViewPr snapToGrid="0">
      <p:cViewPr>
        <p:scale>
          <a:sx n="50" d="100"/>
          <a:sy n="50" d="100"/>
        </p:scale>
        <p:origin x="1305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FC694-4BC4-47E6-A2DC-E7AFE30AE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2E5A7C-C722-43E0-982A-B86AE068E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E6AAE-B9AA-4D75-91E3-277C7E43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581E-45BF-4967-9F06-36AF4575E74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85FDB-B33B-48B9-85A0-CB54FA7F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F003B-A87A-4B22-A4E9-144367AA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42EF-F48D-4F6F-9FE3-47B67FCC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77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8C3C0-C52A-4662-86D7-58BAC28E3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7F6C99-0843-4CA0-8656-4EDC4DD6E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CBB685-BA8A-4E76-B006-DBB30094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581E-45BF-4967-9F06-36AF4575E74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F289A-9EF8-4ECB-95EC-88E64190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25159-7F39-4ED5-AE0C-68CE852C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42EF-F48D-4F6F-9FE3-47B67FCC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87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A3A424-7BC0-4A78-AA00-C6F3C6767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9B02AF-F3F0-43EE-975E-318DA7BB6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27141-D546-4AA0-99EB-F3A6B638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581E-45BF-4967-9F06-36AF4575E74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D1D69-E1B0-4558-A01C-9D20AB33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4531D-29F1-42CF-BF1E-E1A4B405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42EF-F48D-4F6F-9FE3-47B67FCC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01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5540-4EF7-4619-A50C-85AD548F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EA655-93C5-426D-B8C4-5AD4F8880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2A39E-3099-4343-99BF-2C99ACCE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581E-45BF-4967-9F06-36AF4575E74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25F3CC-FDF6-4F47-9C00-6F6E86A5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A7A26-0A3A-4166-B566-6B1971CA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42EF-F48D-4F6F-9FE3-47B67FCC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57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F747E-6C36-4A96-9286-8283CCB32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9CEA3-5AA4-419A-B0A9-5E7032304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FD630-4CB1-4BF0-9372-6BB2A733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581E-45BF-4967-9F06-36AF4575E74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A94B4-4326-4F10-AAE0-5B7CD5DC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06CCF-3EC5-490E-AA19-60FCA90C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42EF-F48D-4F6F-9FE3-47B67FCC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291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9015E-A973-4124-B8CB-1A464DA1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9919B-EE02-4059-AC00-E58BE90E8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D47C20-0E52-4448-AE9B-54E9DD2F1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21945B-74B1-46CA-8775-F8D2C5EA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581E-45BF-4967-9F06-36AF4575E74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8054E7-B7E5-470A-9E9B-9BF98FB0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935042-F94A-415B-80A1-55678AB9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42EF-F48D-4F6F-9FE3-47B67FCC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973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82089-8BCE-4FE1-A8BD-5E267AE6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E6D820-09F9-4FDD-A6F2-F374B9E5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97C616-616E-4773-9839-8A5FAA7A0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51664F-8B0A-4875-B7B3-7D4269314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BA9196-6BE8-4BC0-B910-E59F452E2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30BDA7-86F5-4C2A-BE92-16EB0FE9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581E-45BF-4967-9F06-36AF4575E74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5B36DA-7EE5-45D7-B70D-25668017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06557B-090E-4479-A426-79F289A6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42EF-F48D-4F6F-9FE3-47B67FCC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7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1A6D9-0ECA-4EEA-B244-724B64F9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AFA765-9829-49FB-A689-0135CAEE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581E-45BF-4967-9F06-36AF4575E74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6749B9-5A41-4B32-A7B9-539DCF42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C9BB7D-39E1-4979-AC45-5F7E3AC1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42EF-F48D-4F6F-9FE3-47B67FCC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17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EC460E-0E46-4E9D-AAB3-6B5AB7E9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581E-45BF-4967-9F06-36AF4575E74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CFA0B7-CF47-40B9-8BD3-7CE3035C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8C8A52-D618-44E5-959B-215052D8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42EF-F48D-4F6F-9FE3-47B67FCC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504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967D5-4011-4C99-9E2F-05A34F77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33DA0A-D4F7-4F13-ABAF-05E73F590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6A84D9-75EC-49CA-B8B8-F3A3BD036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F65793-2A96-4097-ACD2-0C41D94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581E-45BF-4967-9F06-36AF4575E74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7DBB2B-F573-4A1B-BE58-F5432BCD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5B2D43-C64C-4D09-A5C5-D0072766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42EF-F48D-4F6F-9FE3-47B67FCC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25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2FD7B-3575-4D0F-B345-04F0A1E7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30FC70-DC6A-471B-BB72-87AF55052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92F5A8-BFB1-49AB-8E86-101B6F7B8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C13E3C-AC8F-4B95-BCD6-4406FF1A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581E-45BF-4967-9F06-36AF4575E74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23105F-2FBB-4220-AA48-32C2D519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69CE8D-6F2F-461A-942D-54736291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42EF-F48D-4F6F-9FE3-47B67FCC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50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64A97-6C1C-4702-B06D-567F9C0C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865DB-45CB-4BE1-A29D-074A3BA21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01CBE-BEF6-411D-A8C9-5E67B44C0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581E-45BF-4967-9F06-36AF4575E74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64C7E-AE6D-4DD1-BF52-2940E78AE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60843-72E8-4F2D-A942-BA335A45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42EF-F48D-4F6F-9FE3-47B67FCCF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7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s://vk.com/logo_cab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18" Type="http://schemas.openxmlformats.org/officeDocument/2006/relationships/image" Target="../media/image16.jpeg"/><Relationship Id="rId26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microsoft.com/office/2007/relationships/hdphoto" Target="../media/hdphoto5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24" Type="http://schemas.microsoft.com/office/2007/relationships/hdphoto" Target="../media/hdphoto7.wdp"/><Relationship Id="rId5" Type="http://schemas.microsoft.com/office/2007/relationships/hdphoto" Target="../media/hdphoto2.wdp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28" Type="http://schemas.openxmlformats.org/officeDocument/2006/relationships/image" Target="../media/image5.png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8.wdp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лако 16">
            <a:extLst>
              <a:ext uri="{FF2B5EF4-FFF2-40B4-BE49-F238E27FC236}">
                <a16:creationId xmlns:a16="http://schemas.microsoft.com/office/drawing/2014/main" id="{BCFAE96F-6430-47DB-8EBB-7BCEDD1ADA8F}"/>
              </a:ext>
            </a:extLst>
          </p:cNvPr>
          <p:cNvSpPr/>
          <p:nvPr/>
        </p:nvSpPr>
        <p:spPr>
          <a:xfrm>
            <a:off x="-457924" y="5843117"/>
            <a:ext cx="3162892" cy="1653520"/>
          </a:xfrm>
          <a:prstGeom prst="clou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anose="02000600000000000000" pitchFamily="2" charset="0"/>
                <a:cs typeface="Segoe UI Light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презентации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Segoe Print" panose="02000600000000000000" pitchFamily="2" charset="0"/>
                <a:cs typeface="Segoe UI Light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https://vk.com/logo_cab</a:t>
            </a:r>
            <a:endParaRPr lang="ru-RU" sz="1100" dirty="0">
              <a:solidFill>
                <a:schemeClr val="bg1"/>
              </a:solidFill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20" name="Рисунок 19">
            <a:hlinkClick r:id="rId2"/>
            <a:extLst>
              <a:ext uri="{FF2B5EF4-FFF2-40B4-BE49-F238E27FC236}">
                <a16:creationId xmlns:a16="http://schemas.microsoft.com/office/drawing/2014/main" id="{A744FD43-2D09-445B-88F6-6864CBA78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35"/>
          <a:stretch/>
        </p:blipFill>
        <p:spPr>
          <a:xfrm>
            <a:off x="0" y="4943613"/>
            <a:ext cx="1837966" cy="1653520"/>
          </a:xfrm>
          <a:prstGeom prst="rect">
            <a:avLst/>
          </a:prstGeom>
          <a:noFill/>
        </p:spPr>
      </p:pic>
      <p:sp>
        <p:nvSpPr>
          <p:cNvPr id="7" name="AutoShape 20">
            <a:extLst>
              <a:ext uri="{FF2B5EF4-FFF2-40B4-BE49-F238E27FC236}">
                <a16:creationId xmlns:a16="http://schemas.microsoft.com/office/drawing/2014/main" id="{1F2A3BB0-2C63-0886-462E-9EADBFF49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6008" y="3744231"/>
            <a:ext cx="576472" cy="5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6">
            <a:extLst>
              <a:ext uri="{FF2B5EF4-FFF2-40B4-BE49-F238E27FC236}">
                <a16:creationId xmlns:a16="http://schemas.microsoft.com/office/drawing/2014/main" id="{AC92CA94-7B40-258C-7B35-3E5DC725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1536">
            <a:off x="258088" y="949619"/>
            <a:ext cx="1103803" cy="110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E4D31E74-2518-32C0-74A3-EA5E6BC2F6AA}"/>
              </a:ext>
            </a:extLst>
          </p:cNvPr>
          <p:cNvSpPr/>
          <p:nvPr/>
        </p:nvSpPr>
        <p:spPr>
          <a:xfrm>
            <a:off x="5886450" y="213042"/>
            <a:ext cx="2831192" cy="241629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6">
            <a:extLst>
              <a:ext uri="{FF2B5EF4-FFF2-40B4-BE49-F238E27FC236}">
                <a16:creationId xmlns:a16="http://schemas.microsoft.com/office/drawing/2014/main" id="{E076FE83-64B7-BA8B-FE72-9621D4A17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1536">
            <a:off x="3145354" y="5839280"/>
            <a:ext cx="1103803" cy="110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FFC99A51-3B1F-DC42-FEB4-00B8DEE64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1536">
            <a:off x="10666866" y="1778295"/>
            <a:ext cx="1103803" cy="110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290EB5-BEC6-0A0A-A539-4D530CA2B40A}"/>
              </a:ext>
            </a:extLst>
          </p:cNvPr>
          <p:cNvSpPr/>
          <p:nvPr/>
        </p:nvSpPr>
        <p:spPr>
          <a:xfrm>
            <a:off x="2290745" y="1443841"/>
            <a:ext cx="7191409" cy="3970318"/>
          </a:xfrm>
          <a:prstGeom prst="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ctr">
              <a:defRPr/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 Снежки в сумке</a:t>
            </a:r>
            <a:b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Дифференциация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С-Ш</a:t>
            </a:r>
            <a:b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4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предложениях</a:t>
            </a:r>
            <a:endParaRPr lang="ru-RU" sz="6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1B9C6D0-2FD9-94DA-6A92-6456B90BF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0" b="94600" l="9800" r="86500">
                        <a14:foregroundMark x1="48150" y1="5650" x2="48150" y2="5650"/>
                        <a14:foregroundMark x1="48950" y1="17950" x2="51300" y2="40000"/>
                        <a14:foregroundMark x1="36450" y1="37450" x2="33600" y2="38250"/>
                        <a14:foregroundMark x1="45500" y1="47350" x2="47550" y2="50800"/>
                        <a14:foregroundMark x1="51100" y1="45950" x2="50650" y2="56550"/>
                        <a14:foregroundMark x1="14600" y1="83800" x2="21900" y2="89550"/>
                        <a14:foregroundMark x1="31800" y1="89550" x2="50150" y2="90600"/>
                        <a14:foregroundMark x1="59650" y1="89250" x2="74300" y2="86150"/>
                        <a14:foregroundMark x1="83800" y1="81400" x2="84900" y2="83600"/>
                        <a14:foregroundMark x1="85100" y1="82300" x2="73300" y2="88850"/>
                        <a14:foregroundMark x1="70650" y1="88850" x2="53300" y2="91900"/>
                        <a14:foregroundMark x1="55600" y1="93900" x2="61500" y2="94600"/>
                        <a14:foregroundMark x1="38850" y1="30900" x2="34500" y2="27750"/>
                        <a14:foregroundMark x1="40950" y1="27250" x2="36850" y2="24500"/>
                        <a14:foregroundMark x1="40750" y1="21300" x2="40850" y2="17850"/>
                        <a14:foregroundMark x1="39550" y1="15450" x2="40350" y2="17450"/>
                        <a14:foregroundMark x1="44300" y1="18850" x2="47750" y2="28950"/>
                        <a14:foregroundMark x1="42100" y1="22300" x2="45700" y2="32200"/>
                        <a14:foregroundMark x1="44400" y1="30800" x2="44400" y2="37950"/>
                        <a14:foregroundMark x1="55800" y1="28350" x2="57850" y2="28550"/>
                        <a14:foregroundMark x1="59950" y1="25650" x2="59350" y2="24000"/>
                        <a14:foregroundMark x1="54700" y1="21100" x2="48750" y2="21400"/>
                        <a14:foregroundMark x1="63100" y1="37650" x2="64200" y2="36250"/>
                        <a14:foregroundMark x1="50950" y1="8450" x2="50950" y2="8450"/>
                        <a14:foregroundMark x1="45400" y1="9150" x2="45400" y2="9150"/>
                        <a14:foregroundMark x1="53900" y1="14700" x2="54300" y2="14950"/>
                        <a14:foregroundMark x1="44100" y1="13400" x2="42700" y2="13500"/>
                        <a14:foregroundMark x1="23000" y1="86650" x2="27550" y2="91000"/>
                        <a14:foregroundMark x1="48250" y1="8600" x2="48250" y2="8600"/>
                        <a14:foregroundMark x1="47400" y1="10450" x2="47400" y2="10450"/>
                        <a14:foregroundMark x1="44550" y1="7800" x2="44550" y2="7800"/>
                        <a14:foregroundMark x1="47950" y1="5400" x2="47950" y2="5400"/>
                        <a14:foregroundMark x1="40800" y1="14150" x2="40800" y2="14150"/>
                        <a14:foregroundMark x1="40800" y1="13500" x2="40800" y2="13500"/>
                        <a14:foregroundMark x1="56100" y1="14100" x2="56100" y2="14100"/>
                        <a14:foregroundMark x1="48500" y1="7550" x2="48500" y2="7550"/>
                        <a14:foregroundMark x1="33800" y1="27000" x2="33800" y2="27000"/>
                        <a14:foregroundMark x1="47550" y1="12250" x2="47550" y2="12250"/>
                        <a14:backgroundMark x1="39450" y1="39100" x2="39450" y2="39100"/>
                        <a14:backgroundMark x1="39200" y1="35650" x2="39200" y2="35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" r="3873"/>
          <a:stretch/>
        </p:blipFill>
        <p:spPr bwMode="auto">
          <a:xfrm>
            <a:off x="7354441" y="1443841"/>
            <a:ext cx="5559743" cy="579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764343-2148-469A-B125-CD76E82C77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39" b="-7575"/>
          <a:stretch/>
        </p:blipFill>
        <p:spPr>
          <a:xfrm>
            <a:off x="10858911" y="5414158"/>
            <a:ext cx="1142190" cy="13422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072281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4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BAF914CB-1E34-4BDD-ED67-248F3B872AA6}"/>
              </a:ext>
            </a:extLst>
          </p:cNvPr>
          <p:cNvSpPr/>
          <p:nvPr/>
        </p:nvSpPr>
        <p:spPr>
          <a:xfrm>
            <a:off x="5886450" y="213042"/>
            <a:ext cx="2831192" cy="241629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F4617C-3A51-4845-8E4D-A850A27FC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00" b="94600" l="9800" r="86500">
                        <a14:foregroundMark x1="48150" y1="5650" x2="48150" y2="5650"/>
                        <a14:foregroundMark x1="48950" y1="17950" x2="51300" y2="40000"/>
                        <a14:foregroundMark x1="36450" y1="37450" x2="33600" y2="38250"/>
                        <a14:foregroundMark x1="45500" y1="47350" x2="47550" y2="50800"/>
                        <a14:foregroundMark x1="51100" y1="45950" x2="50650" y2="56550"/>
                        <a14:foregroundMark x1="14600" y1="83800" x2="21900" y2="89550"/>
                        <a14:foregroundMark x1="31800" y1="89550" x2="50150" y2="90600"/>
                        <a14:foregroundMark x1="59650" y1="89250" x2="74300" y2="86150"/>
                        <a14:foregroundMark x1="83800" y1="81400" x2="84900" y2="83600"/>
                        <a14:foregroundMark x1="85100" y1="82300" x2="73300" y2="88850"/>
                        <a14:foregroundMark x1="70650" y1="88850" x2="53300" y2="91900"/>
                        <a14:foregroundMark x1="55600" y1="93900" x2="61500" y2="94600"/>
                        <a14:foregroundMark x1="38850" y1="30900" x2="34500" y2="27750"/>
                        <a14:foregroundMark x1="40950" y1="27250" x2="36850" y2="24500"/>
                        <a14:foregroundMark x1="40750" y1="21300" x2="40850" y2="17850"/>
                        <a14:foregroundMark x1="39550" y1="15450" x2="40350" y2="17450"/>
                        <a14:foregroundMark x1="44300" y1="18850" x2="47750" y2="28950"/>
                        <a14:foregroundMark x1="42100" y1="22300" x2="45700" y2="32200"/>
                        <a14:foregroundMark x1="44400" y1="30800" x2="44400" y2="37950"/>
                        <a14:foregroundMark x1="55800" y1="28350" x2="57850" y2="28550"/>
                        <a14:foregroundMark x1="59950" y1="25650" x2="59350" y2="24000"/>
                        <a14:foregroundMark x1="54700" y1="21100" x2="48750" y2="21400"/>
                        <a14:foregroundMark x1="63100" y1="37650" x2="64200" y2="36250"/>
                        <a14:foregroundMark x1="50950" y1="8450" x2="50950" y2="8450"/>
                        <a14:foregroundMark x1="45400" y1="9150" x2="45400" y2="9150"/>
                        <a14:foregroundMark x1="53900" y1="14700" x2="54300" y2="14950"/>
                        <a14:foregroundMark x1="44100" y1="13400" x2="42700" y2="13500"/>
                        <a14:foregroundMark x1="23000" y1="86650" x2="27550" y2="91000"/>
                        <a14:foregroundMark x1="48250" y1="8600" x2="48250" y2="8600"/>
                        <a14:foregroundMark x1="47400" y1="10450" x2="47400" y2="10450"/>
                        <a14:foregroundMark x1="44550" y1="7800" x2="44550" y2="7800"/>
                        <a14:foregroundMark x1="47950" y1="5400" x2="47950" y2="5400"/>
                        <a14:foregroundMark x1="40800" y1="14150" x2="40800" y2="14150"/>
                        <a14:foregroundMark x1="40800" y1="13500" x2="40800" y2="13500"/>
                        <a14:foregroundMark x1="56100" y1="14100" x2="56100" y2="14100"/>
                        <a14:foregroundMark x1="48500" y1="7550" x2="48500" y2="7550"/>
                        <a14:foregroundMark x1="33800" y1="27000" x2="33800" y2="27000"/>
                        <a14:foregroundMark x1="47550" y1="12250" x2="47550" y2="12250"/>
                        <a14:backgroundMark x1="39450" y1="39100" x2="39450" y2="39100"/>
                        <a14:backgroundMark x1="39200" y1="35650" x2="39200" y2="35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" r="3873"/>
          <a:stretch/>
        </p:blipFill>
        <p:spPr bwMode="auto">
          <a:xfrm>
            <a:off x="1910798" y="1223163"/>
            <a:ext cx="5898417" cy="615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EA62D5EF-F155-44CB-8B2D-80928E203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5491" r="845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4" r="6864"/>
          <a:stretch/>
        </p:blipFill>
        <p:spPr bwMode="auto">
          <a:xfrm>
            <a:off x="5232241" y="3910519"/>
            <a:ext cx="1044611" cy="15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BFA3B95F-C407-4ADF-95C4-99F012ADA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0458" y="3991635"/>
            <a:ext cx="1374876" cy="1374876"/>
          </a:xfrm>
          <a:prstGeom prst="rect">
            <a:avLst/>
          </a:prstGeom>
          <a:noFill/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82D048C8-92D9-410B-949D-4C8D7724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81796">
            <a:off x="5261180" y="3911887"/>
            <a:ext cx="1441844" cy="1445448"/>
          </a:xfrm>
          <a:prstGeom prst="rect">
            <a:avLst/>
          </a:prstGeom>
          <a:noFill/>
        </p:spPr>
      </p:pic>
      <p:pic>
        <p:nvPicPr>
          <p:cNvPr id="31" name="Picture 12" descr="E:\Клипарты\Звук С\red_orange_yellow_sun.png">
            <a:extLst>
              <a:ext uri="{FF2B5EF4-FFF2-40B4-BE49-F238E27FC236}">
                <a16:creationId xmlns:a16="http://schemas.microsoft.com/office/drawing/2014/main" id="{53A36DD5-1E93-42D7-AE22-62DFED790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7096" y="3894983"/>
            <a:ext cx="1054217" cy="1054217"/>
          </a:xfrm>
          <a:prstGeom prst="rect">
            <a:avLst/>
          </a:prstGeom>
          <a:noFill/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68594F3-45F9-480B-B354-8F2E4DA3A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5C5C5C"/>
              </a:clrFrom>
              <a:clrTo>
                <a:srgbClr val="5C5C5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8317" r="1910" b="10167"/>
          <a:stretch/>
        </p:blipFill>
        <p:spPr bwMode="auto">
          <a:xfrm>
            <a:off x="5377096" y="4017555"/>
            <a:ext cx="1308238" cy="112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>
            <a:extLst>
              <a:ext uri="{FF2B5EF4-FFF2-40B4-BE49-F238E27FC236}">
                <a16:creationId xmlns:a16="http://schemas.microsoft.com/office/drawing/2014/main" id="{AFEE34EF-2795-4B0D-9F68-F7CF46DC2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04" b="89700" l="5000" r="93813">
                        <a14:foregroundMark x1="10938" y1="9732" x2="52875" y2="54582"/>
                        <a14:foregroundMark x1="64500" y1="70154" x2="80125" y2="78345"/>
                        <a14:foregroundMark x1="91438" y1="80941" x2="93813" y2="26521"/>
                        <a14:foregroundMark x1="92813" y1="7543" x2="72188" y2="28224"/>
                        <a14:foregroundMark x1="79500" y1="19627" x2="58500" y2="9732"/>
                        <a14:foregroundMark x1="54188" y1="11841" x2="37563" y2="11030"/>
                        <a14:foregroundMark x1="57188" y1="8840" x2="57188" y2="8840"/>
                        <a14:foregroundMark x1="37563" y1="4947" x2="38563" y2="8435"/>
                        <a14:foregroundMark x1="38250" y1="23925" x2="16313" y2="66261"/>
                        <a14:foregroundMark x1="9313" y1="52879" x2="9313" y2="67559"/>
                        <a14:foregroundMark x1="10625" y1="79157" x2="30250" y2="73560"/>
                        <a14:foregroundMark x1="29250" y1="74453" x2="18625" y2="30414"/>
                        <a14:foregroundMark x1="18625" y1="23520" x2="35563" y2="71452"/>
                        <a14:foregroundMark x1="37938" y1="72263" x2="40250" y2="9732"/>
                        <a14:foregroundMark x1="39563" y1="13139" x2="39563" y2="13139"/>
                        <a14:foregroundMark x1="52875" y1="51582" x2="72813" y2="80941"/>
                        <a14:foregroundMark x1="59500" y1="83942" x2="47875" y2="83536"/>
                        <a14:foregroundMark x1="42875" y1="79643" x2="29938" y2="78751"/>
                        <a14:foregroundMark x1="53188" y1="78345" x2="73500" y2="82238"/>
                        <a14:foregroundMark x1="84813" y1="82238" x2="87438" y2="61071"/>
                        <a14:foregroundMark x1="89438" y1="69262" x2="76813" y2="32603"/>
                        <a14:foregroundMark x1="85813" y1="64964" x2="78500" y2="29521"/>
                        <a14:foregroundMark x1="78500" y1="72263" x2="73188" y2="28710"/>
                        <a14:foregroundMark x1="71500" y1="69262" x2="61875" y2="28710"/>
                        <a14:foregroundMark x1="6625" y1="14031" x2="6000" y2="16626"/>
                        <a14:foregroundMark x1="7000" y1="27413" x2="5000" y2="81346"/>
                        <a14:foregroundMark x1="34250" y1="66667" x2="56188" y2="7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3540" y="3991257"/>
            <a:ext cx="1200167" cy="92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CA939A4-9BA6-4E21-85B6-998DABCF1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46" b="94394" l="9499" r="89974">
                        <a14:foregroundMark x1="17678" y1="56781" x2="12401" y2="60579"/>
                        <a14:foregroundMark x1="11346" y1="58590" x2="10290" y2="54611"/>
                        <a14:foregroundMark x1="69393" y1="64195" x2="83113" y2="64014"/>
                        <a14:foregroundMark x1="83113" y1="64014" x2="87863" y2="62206"/>
                        <a14:foregroundMark x1="89710" y1="56962" x2="88918" y2="54069"/>
                        <a14:foregroundMark x1="15040" y1="81555" x2="27704" y2="85172"/>
                        <a14:foregroundMark x1="27704" y1="85172" x2="40106" y2="85172"/>
                        <a14:foregroundMark x1="34037" y1="88788" x2="48813" y2="90054"/>
                        <a14:foregroundMark x1="48813" y1="90054" x2="63061" y2="89150"/>
                        <a14:foregroundMark x1="63061" y1="89150" x2="70449" y2="86799"/>
                        <a14:foregroundMark x1="84169" y1="79385" x2="78628" y2="87703"/>
                        <a14:foregroundMark x1="78628" y1="87703" x2="38522" y2="92224"/>
                        <a14:foregroundMark x1="38522" y1="92224" x2="24538" y2="92405"/>
                        <a14:foregroundMark x1="24538" y1="92405" x2="11609" y2="89331"/>
                        <a14:foregroundMark x1="11609" y1="89331" x2="9499" y2="87523"/>
                        <a14:foregroundMark x1="45383" y1="93128" x2="49868" y2="94394"/>
                        <a14:backgroundMark x1="17150" y1="43400" x2="46174" y2="23689"/>
                        <a14:backgroundMark x1="46174" y1="23689" x2="55145" y2="23508"/>
                        <a14:backgroundMark x1="39050" y1="22966" x2="54090" y2="36709"/>
                        <a14:backgroundMark x1="60422" y1="32369" x2="49077" y2="37071"/>
                        <a14:backgroundMark x1="49077" y1="37071" x2="40106" y2="31646"/>
                        <a14:backgroundMark x1="40106" y1="33816" x2="53034" y2="37251"/>
                        <a14:backgroundMark x1="53034" y1="37251" x2="67282" y2="35805"/>
                        <a14:backgroundMark x1="67282" y1="35805" x2="79156" y2="40145"/>
                        <a14:backgroundMark x1="79156" y1="40145" x2="87335" y2="46112"/>
                        <a14:backgroundMark x1="88654" y1="41772" x2="78364" y2="41953"/>
                        <a14:backgroundMark x1="76253" y1="41230" x2="89974" y2="50452"/>
                        <a14:backgroundMark x1="25330" y1="37432" x2="15831" y2="49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7" t="31538" r="2155" b="1637"/>
          <a:stretch/>
        </p:blipFill>
        <p:spPr bwMode="auto">
          <a:xfrm>
            <a:off x="5273401" y="3717731"/>
            <a:ext cx="1373636" cy="14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3DC42A4-7971-4B25-AAE1-F46C43E13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3628" y="4139420"/>
            <a:ext cx="1505172" cy="10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4E6B9C3-8CB1-4C21-8375-7881D256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13" b="97436" l="4778" r="97889">
                        <a14:foregroundMark x1="18444" y1="48718" x2="14333" y2="54615"/>
                        <a14:foregroundMark x1="14333" y1="54615" x2="13111" y2="62308"/>
                        <a14:foregroundMark x1="13111" y1="62308" x2="13444" y2="69231"/>
                        <a14:foregroundMark x1="13444" y1="69231" x2="15778" y2="76154"/>
                        <a14:foregroundMark x1="15778" y1="76154" x2="16222" y2="76667"/>
                        <a14:foregroundMark x1="16778" y1="80385" x2="18444" y2="87179"/>
                        <a14:foregroundMark x1="18444" y1="87179" x2="24333" y2="87821"/>
                        <a14:foregroundMark x1="28000" y1="88333" x2="15778" y2="89359"/>
                        <a14:foregroundMark x1="15778" y1="89359" x2="10333" y2="86026"/>
                        <a14:foregroundMark x1="10333" y1="86026" x2="6778" y2="79872"/>
                        <a14:foregroundMark x1="6778" y1="79872" x2="6889" y2="78205"/>
                        <a14:foregroundMark x1="7889" y1="67179" x2="4889" y2="60641"/>
                        <a14:foregroundMark x1="4889" y1="60641" x2="4778" y2="56795"/>
                        <a14:foregroundMark x1="19222" y1="92308" x2="20667" y2="96327"/>
                        <a14:foregroundMark x1="38778" y1="32564" x2="46111" y2="20000"/>
                        <a14:foregroundMark x1="46111" y1="20000" x2="47864" y2="10482"/>
                        <a14:foregroundMark x1="59111" y1="14231" x2="65444" y2="5513"/>
                        <a14:foregroundMark x1="83222" y1="52821" x2="87778" y2="62051"/>
                        <a14:foregroundMark x1="88889" y1="60000" x2="97277" y2="59403"/>
                        <a14:backgroundMark x1="76667" y1="6667" x2="76444" y2="13974"/>
                        <a14:backgroundMark x1="76444" y1="13974" x2="76333" y2="14359"/>
                        <a14:backgroundMark x1="74444" y1="14231" x2="68111" y2="2308"/>
                        <a14:backgroundMark x1="78556" y1="15256" x2="88778" y2="23205"/>
                        <a14:backgroundMark x1="88778" y1="23205" x2="91444" y2="26282"/>
                        <a14:backgroundMark x1="91889" y1="23333" x2="85667" y2="21795"/>
                        <a14:backgroundMark x1="85667" y1="21795" x2="84444" y2="20769"/>
                        <a14:backgroundMark x1="80778" y1="18077" x2="92111" y2="25000"/>
                        <a14:backgroundMark x1="92111" y1="25000" x2="93222" y2="35128"/>
                        <a14:backgroundMark x1="89333" y1="24103" x2="92333" y2="36410"/>
                        <a14:backgroundMark x1="87222" y1="22949" x2="90222" y2="29103"/>
                        <a14:backgroundMark x1="90222" y1="29103" x2="90556" y2="32179"/>
                        <a14:backgroundMark x1="90778" y1="36154" x2="89556" y2="44744"/>
                        <a14:backgroundMark x1="90000" y1="44487" x2="95889" y2="47051"/>
                        <a14:backgroundMark x1="95889" y1="47051" x2="99889" y2="51026"/>
                        <a14:backgroundMark x1="98444" y1="47821" x2="87889" y2="44231"/>
                        <a14:backgroundMark x1="91778" y1="32949" x2="90222" y2="35513"/>
                        <a14:backgroundMark x1="50111" y1="10641" x2="44778" y2="6923"/>
                        <a14:backgroundMark x1="44778" y1="6923" x2="38444" y2="6923"/>
                        <a14:backgroundMark x1="38444" y1="6923" x2="36111" y2="8205"/>
                        <a14:backgroundMark x1="23667" y1="23590" x2="25778" y2="24872"/>
                        <a14:backgroundMark x1="27222" y1="23718" x2="28889" y2="25513"/>
                        <a14:backgroundMark x1="40667" y1="82564" x2="38778" y2="89231"/>
                        <a14:backgroundMark x1="38778" y1="89231" x2="38889" y2="89359"/>
                        <a14:backgroundMark x1="39333" y1="86282" x2="39333" y2="81667"/>
                        <a14:backgroundMark x1="40333" y1="79359" x2="39667" y2="80000"/>
                        <a14:backgroundMark x1="40222" y1="84872" x2="37778" y2="91410"/>
                        <a14:backgroundMark x1="37778" y1="91410" x2="33333" y2="96538"/>
                        <a14:backgroundMark x1="33333" y1="96538" x2="21333" y2="99872"/>
                        <a14:backgroundMark x1="21333" y1="99872" x2="20667" y2="99872"/>
                        <a14:backgroundMark x1="18000" y1="99744" x2="22556" y2="98590"/>
                        <a14:backgroundMark x1="21667" y1="98205" x2="20667" y2="98077"/>
                        <a14:backgroundMark x1="37222" y1="94615" x2="35444" y2="91667"/>
                        <a14:backgroundMark x1="36000" y1="90641" x2="37444" y2="88590"/>
                        <a14:backgroundMark x1="74444" y1="77949" x2="76000" y2="75128"/>
                        <a14:backgroundMark x1="75000" y1="76538" x2="69556" y2="79487"/>
                        <a14:backgroundMark x1="90667" y1="45000" x2="98222" y2="52179"/>
                        <a14:backgroundMark x1="98333" y1="49359" x2="99889" y2="56154"/>
                        <a14:backgroundMark x1="99889" y1="56154" x2="99556" y2="59487"/>
                        <a14:backgroundMark x1="98333" y1="52179" x2="99889" y2="65385"/>
                        <a14:backgroundMark x1="99889" y1="65385" x2="98444" y2="71410"/>
                        <a14:backgroundMark x1="93889" y1="79744" x2="98778" y2="71923"/>
                        <a14:backgroundMark x1="93000" y1="74231" x2="97333" y2="7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03" y="4014168"/>
            <a:ext cx="1161018" cy="10061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E:\Звук Ш\Картинки на звук Ш\клипарт звук ш\deng84.png">
            <a:extLst>
              <a:ext uri="{FF2B5EF4-FFF2-40B4-BE49-F238E27FC236}">
                <a16:creationId xmlns:a16="http://schemas.microsoft.com/office/drawing/2014/main" id="{34843764-EC8E-4961-8F83-905D8630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5261863" y="3902567"/>
            <a:ext cx="1354039" cy="1144055"/>
          </a:xfrm>
          <a:prstGeom prst="rect">
            <a:avLst/>
          </a:prstGeom>
          <a:noFill/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054304ED-F3D7-411D-AA72-897484BC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67" y="4065520"/>
            <a:ext cx="1216099" cy="9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15D531A3-407C-4D7C-B16B-C344BBDB5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88" b="89925" l="9981" r="89925">
                        <a14:foregroundMark x1="40019" y1="9888" x2="40019" y2="9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02291" y="3794078"/>
            <a:ext cx="1588779" cy="1588779"/>
          </a:xfrm>
          <a:prstGeom prst="rect">
            <a:avLst/>
          </a:prstGeom>
          <a:noFill/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05DFB1F2-AF4C-4A07-8D15-DAF67E66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53708" y="4015410"/>
            <a:ext cx="1220978" cy="1100065"/>
          </a:xfrm>
          <a:prstGeom prst="rect">
            <a:avLst/>
          </a:prstGeom>
          <a:noFill/>
        </p:spPr>
      </p:pic>
      <p:pic>
        <p:nvPicPr>
          <p:cNvPr id="18" name="Picture 22">
            <a:extLst>
              <a:ext uri="{FF2B5EF4-FFF2-40B4-BE49-F238E27FC236}">
                <a16:creationId xmlns:a16="http://schemas.microsoft.com/office/drawing/2014/main" id="{6906C2D1-5CDF-4EC8-8BF4-51E8D642B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3857" y="4307923"/>
            <a:ext cx="674856" cy="6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6A9ECF34-6658-4E6A-98FF-72F0799C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9868" r="91941">
                        <a14:backgroundMark x1="91612" y1="48372" x2="91612" y2="48372"/>
                        <a14:backgroundMark x1="92434" y1="47209" x2="92434" y2="47209"/>
                        <a14:backgroundMark x1="92434" y1="47209" x2="91776" y2="49302"/>
                        <a14:backgroundMark x1="27961" y1="42093" x2="28454" y2="41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6576" y="3950905"/>
            <a:ext cx="1555441" cy="11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250192A9-8601-4DD0-B8BF-5491063A6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637" b="89976" l="10000" r="90375">
                        <a14:foregroundMark x1="24375" y1="9785" x2="38250" y2="7637"/>
                        <a14:foregroundMark x1="29875" y1="87828" x2="29875" y2="87828"/>
                        <a14:foregroundMark x1="33250" y1="84964" x2="48125" y2="84964"/>
                        <a14:foregroundMark x1="54000" y1="84964" x2="58000" y2="84964"/>
                        <a14:foregroundMark x1="90375" y1="34606" x2="89625" y2="52029"/>
                        <a14:foregroundMark x1="16375" y1="89737" x2="16375" y2="8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4382" y="4152267"/>
            <a:ext cx="1569003" cy="82120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7C9882-AA3B-4655-AA0D-ED544F42B77E}"/>
              </a:ext>
            </a:extLst>
          </p:cNvPr>
          <p:cNvSpPr txBox="1"/>
          <p:nvPr/>
        </p:nvSpPr>
        <p:spPr>
          <a:xfrm>
            <a:off x="187821" y="127900"/>
            <a:ext cx="3330511" cy="1000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У Снежки в сумке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(нажимать на сумку)...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Сушки, снежки, солнышко,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</a:rPr>
              <a:t>карандаш, сапожки, бусы, шарф, шапка, шоколад, книжка, маска, шкатулка, шуба, хлопушка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6A07FBE-6B39-4D1C-8FEB-AA1182400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3" r="-5678"/>
          <a:stretch/>
        </p:blipFill>
        <p:spPr bwMode="auto">
          <a:xfrm>
            <a:off x="4995530" y="3283727"/>
            <a:ext cx="2071370" cy="21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1F56B3-EE3A-630A-EDB7-DA0728BF051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2544" y="5801301"/>
            <a:ext cx="918005" cy="91800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81937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2279 -0.4393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022E-16 L 0.46289 -0.1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39284 0.05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28464 -0.149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9102 0.0145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42774 0.214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93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29922 0.23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24896 -0.5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007 L 0.20781 0.2152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6263 -0.2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0.27643 0.0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3.7037E-7 L -0.0944 -0.2476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26224 0.0307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2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43581 -0.2009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31719 -0.4583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47C9882-AA3B-4655-AA0D-ED544F42B77E}"/>
              </a:ext>
            </a:extLst>
          </p:cNvPr>
          <p:cNvSpPr txBox="1"/>
          <p:nvPr/>
        </p:nvSpPr>
        <p:spPr>
          <a:xfrm>
            <a:off x="187821" y="127900"/>
            <a:ext cx="4079379" cy="892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ru-RU" sz="2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Придумай предложения про Снежку и  пары предметов.</a:t>
            </a:r>
          </a:p>
          <a:p>
            <a:pPr lvl="0" defTabSz="457200">
              <a:defRPr/>
            </a:pPr>
            <a:r>
              <a:rPr lang="ru-RU" sz="12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(нажимать на Снежку)</a:t>
            </a:r>
            <a:endParaRPr lang="ru-RU" sz="1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B8ECA83-66AA-23F3-FB38-2D097827EBB8}"/>
              </a:ext>
            </a:extLst>
          </p:cNvPr>
          <p:cNvSpPr/>
          <p:nvPr/>
        </p:nvSpPr>
        <p:spPr>
          <a:xfrm>
            <a:off x="5911850" y="172989"/>
            <a:ext cx="2831192" cy="241629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F0AD643-018F-3438-7FDD-185215F2816E}"/>
              </a:ext>
            </a:extLst>
          </p:cNvPr>
          <p:cNvSpPr/>
          <p:nvPr/>
        </p:nvSpPr>
        <p:spPr>
          <a:xfrm>
            <a:off x="893018" y="1031210"/>
            <a:ext cx="10506075" cy="504150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6C50DA4-5D6A-E993-E0CA-34F1FACC9173}"/>
              </a:ext>
            </a:extLst>
          </p:cNvPr>
          <p:cNvGrpSpPr/>
          <p:nvPr/>
        </p:nvGrpSpPr>
        <p:grpSpPr>
          <a:xfrm>
            <a:off x="8393817" y="3923141"/>
            <a:ext cx="2567279" cy="1445448"/>
            <a:chOff x="8393817" y="3923141"/>
            <a:chExt cx="2567279" cy="1445448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B5EC9362-6B4E-EDDB-3F2F-3D6F94A54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93817" y="3975551"/>
              <a:ext cx="1374876" cy="1374876"/>
            </a:xfrm>
            <a:prstGeom prst="rect">
              <a:avLst/>
            </a:prstGeom>
            <a:noFill/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37AF7E1D-79CD-424E-0C7F-9BD1FEE97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1796">
              <a:off x="9519252" y="3923141"/>
              <a:ext cx="1441844" cy="1445448"/>
            </a:xfrm>
            <a:prstGeom prst="rect">
              <a:avLst/>
            </a:prstGeom>
            <a:noFill/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487A5FB-5053-9EB9-DD90-069842820882}"/>
              </a:ext>
            </a:extLst>
          </p:cNvPr>
          <p:cNvGrpSpPr/>
          <p:nvPr/>
        </p:nvGrpSpPr>
        <p:grpSpPr>
          <a:xfrm>
            <a:off x="1642009" y="4135881"/>
            <a:ext cx="2410892" cy="1054217"/>
            <a:chOff x="1642009" y="4135881"/>
            <a:chExt cx="2410892" cy="1054217"/>
          </a:xfrm>
        </p:grpSpPr>
        <p:pic>
          <p:nvPicPr>
            <p:cNvPr id="7" name="Picture 12" descr="E:\Клипарты\Звук С\red_orange_yellow_sun.png">
              <a:extLst>
                <a:ext uri="{FF2B5EF4-FFF2-40B4-BE49-F238E27FC236}">
                  <a16:creationId xmlns:a16="http://schemas.microsoft.com/office/drawing/2014/main" id="{87718AEE-A7F8-EED3-53AA-585995F30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98684" y="4135881"/>
              <a:ext cx="1054217" cy="1054217"/>
            </a:xfrm>
            <a:prstGeom prst="rect">
              <a:avLst/>
            </a:prstGeom>
            <a:noFill/>
          </p:spPr>
        </p:pic>
        <p:pic>
          <p:nvPicPr>
            <p:cNvPr id="9" name="Picture 38">
              <a:extLst>
                <a:ext uri="{FF2B5EF4-FFF2-40B4-BE49-F238E27FC236}">
                  <a16:creationId xmlns:a16="http://schemas.microsoft.com/office/drawing/2014/main" id="{7BF4645C-6866-643F-A68C-C53C9F93C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04" b="89700" l="5000" r="93813">
                          <a14:foregroundMark x1="10938" y1="9732" x2="52875" y2="54582"/>
                          <a14:foregroundMark x1="64500" y1="70154" x2="80125" y2="78345"/>
                          <a14:foregroundMark x1="91438" y1="80941" x2="93813" y2="26521"/>
                          <a14:foregroundMark x1="92813" y1="7543" x2="72188" y2="28224"/>
                          <a14:foregroundMark x1="79500" y1="19627" x2="58500" y2="9732"/>
                          <a14:foregroundMark x1="54188" y1="11841" x2="37563" y2="11030"/>
                          <a14:foregroundMark x1="57188" y1="8840" x2="57188" y2="8840"/>
                          <a14:foregroundMark x1="37563" y1="4947" x2="38563" y2="8435"/>
                          <a14:foregroundMark x1="38250" y1="23925" x2="16313" y2="66261"/>
                          <a14:foregroundMark x1="9313" y1="52879" x2="9313" y2="67559"/>
                          <a14:foregroundMark x1="10625" y1="79157" x2="30250" y2="73560"/>
                          <a14:foregroundMark x1="29250" y1="74453" x2="18625" y2="30414"/>
                          <a14:foregroundMark x1="18625" y1="23520" x2="35563" y2="71452"/>
                          <a14:foregroundMark x1="37938" y1="72263" x2="40250" y2="9732"/>
                          <a14:foregroundMark x1="39563" y1="13139" x2="39563" y2="13139"/>
                          <a14:foregroundMark x1="52875" y1="51582" x2="72813" y2="80941"/>
                          <a14:foregroundMark x1="59500" y1="83942" x2="47875" y2="83536"/>
                          <a14:foregroundMark x1="42875" y1="79643" x2="29938" y2="78751"/>
                          <a14:foregroundMark x1="53188" y1="78345" x2="73500" y2="82238"/>
                          <a14:foregroundMark x1="84813" y1="82238" x2="87438" y2="61071"/>
                          <a14:foregroundMark x1="89438" y1="69262" x2="76813" y2="32603"/>
                          <a14:foregroundMark x1="85813" y1="64964" x2="78500" y2="29521"/>
                          <a14:foregroundMark x1="78500" y1="72263" x2="73188" y2="28710"/>
                          <a14:foregroundMark x1="71500" y1="69262" x2="61875" y2="28710"/>
                          <a14:foregroundMark x1="6625" y1="14031" x2="6000" y2="16626"/>
                          <a14:foregroundMark x1="7000" y1="27413" x2="5000" y2="81346"/>
                          <a14:foregroundMark x1="34250" y1="66667" x2="56188" y2="76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42009" y="4135881"/>
              <a:ext cx="1200167" cy="924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5ADABA6-8112-D4D1-4FBA-E6AA71073AE5}"/>
              </a:ext>
            </a:extLst>
          </p:cNvPr>
          <p:cNvGrpSpPr/>
          <p:nvPr/>
        </p:nvGrpSpPr>
        <p:grpSpPr>
          <a:xfrm>
            <a:off x="1515055" y="1900917"/>
            <a:ext cx="2917610" cy="1141190"/>
            <a:chOff x="1515055" y="1900917"/>
            <a:chExt cx="2917610" cy="1141190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020F5CF4-E9F5-0030-2142-3BFD11C23F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5C5C5C"/>
                </a:clrFrom>
                <a:clrTo>
                  <a:srgbClr val="5C5C5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11366" r="395" b="5631"/>
            <a:stretch/>
          </p:blipFill>
          <p:spPr bwMode="auto">
            <a:xfrm>
              <a:off x="3084058" y="1900917"/>
              <a:ext cx="1348607" cy="1141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84D60B6A-2B29-67F5-E8A4-9942046400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37" b="89976" l="10000" r="90375">
                          <a14:foregroundMark x1="24375" y1="9785" x2="38250" y2="7637"/>
                          <a14:foregroundMark x1="29875" y1="87828" x2="29875" y2="87828"/>
                          <a14:foregroundMark x1="33250" y1="84964" x2="48125" y2="84964"/>
                          <a14:foregroundMark x1="54000" y1="84964" x2="58000" y2="84964"/>
                          <a14:foregroundMark x1="90375" y1="34606" x2="89625" y2="52029"/>
                          <a14:foregroundMark x1="16375" y1="89737" x2="16375" y2="897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15055" y="1900917"/>
              <a:ext cx="1569003" cy="821203"/>
            </a:xfrm>
            <a:prstGeom prst="rect">
              <a:avLst/>
            </a:prstGeom>
            <a:noFill/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D7E1AB6-B1B3-FA42-B31B-25740AA063C5}"/>
              </a:ext>
            </a:extLst>
          </p:cNvPr>
          <p:cNvGrpSpPr/>
          <p:nvPr/>
        </p:nvGrpSpPr>
        <p:grpSpPr>
          <a:xfrm>
            <a:off x="8348169" y="1480853"/>
            <a:ext cx="2328776" cy="1520129"/>
            <a:chOff x="8348169" y="1480853"/>
            <a:chExt cx="2328776" cy="1520129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DD491CB2-6BC7-D744-2886-C2B27276C8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46" b="94394" l="9499" r="89974">
                          <a14:foregroundMark x1="17678" y1="56781" x2="12401" y2="60579"/>
                          <a14:foregroundMark x1="11346" y1="58590" x2="10290" y2="54611"/>
                          <a14:foregroundMark x1="69393" y1="64195" x2="83113" y2="64014"/>
                          <a14:foregroundMark x1="83113" y1="64014" x2="87863" y2="62206"/>
                          <a14:foregroundMark x1="89710" y1="56962" x2="88918" y2="54069"/>
                          <a14:foregroundMark x1="15040" y1="81555" x2="27704" y2="85172"/>
                          <a14:foregroundMark x1="27704" y1="85172" x2="40106" y2="85172"/>
                          <a14:foregroundMark x1="34037" y1="88788" x2="48813" y2="90054"/>
                          <a14:foregroundMark x1="48813" y1="90054" x2="63061" y2="89150"/>
                          <a14:foregroundMark x1="63061" y1="89150" x2="70449" y2="86799"/>
                          <a14:foregroundMark x1="84169" y1="79385" x2="78628" y2="87703"/>
                          <a14:foregroundMark x1="78628" y1="87703" x2="38522" y2="92224"/>
                          <a14:foregroundMark x1="38522" y1="92224" x2="24538" y2="92405"/>
                          <a14:foregroundMark x1="24538" y1="92405" x2="11609" y2="89331"/>
                          <a14:foregroundMark x1="11609" y1="89331" x2="9499" y2="87523"/>
                          <a14:foregroundMark x1="45383" y1="93128" x2="49868" y2="94394"/>
                          <a14:backgroundMark x1="17150" y1="43400" x2="46174" y2="23689"/>
                          <a14:backgroundMark x1="46174" y1="23689" x2="55145" y2="23508"/>
                          <a14:backgroundMark x1="39050" y1="22966" x2="54090" y2="36709"/>
                          <a14:backgroundMark x1="60422" y1="32369" x2="49077" y2="37071"/>
                          <a14:backgroundMark x1="49077" y1="37071" x2="40106" y2="31646"/>
                          <a14:backgroundMark x1="40106" y1="33816" x2="53034" y2="37251"/>
                          <a14:backgroundMark x1="53034" y1="37251" x2="67282" y2="35805"/>
                          <a14:backgroundMark x1="67282" y1="35805" x2="79156" y2="40145"/>
                          <a14:backgroundMark x1="79156" y1="40145" x2="87335" y2="46112"/>
                          <a14:backgroundMark x1="88654" y1="41772" x2="78364" y2="41953"/>
                          <a14:backgroundMark x1="76253" y1="41230" x2="89974" y2="50452"/>
                          <a14:backgroundMark x1="25330" y1="37432" x2="15831" y2="495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7" t="31538" r="2155" b="1637"/>
            <a:stretch/>
          </p:blipFill>
          <p:spPr bwMode="auto">
            <a:xfrm>
              <a:off x="8348169" y="1480853"/>
              <a:ext cx="1373636" cy="1480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9E9CF3DC-9054-5BDA-E5D2-60D2BF23A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9455967" y="1900917"/>
              <a:ext cx="1220978" cy="1100065"/>
            </a:xfrm>
            <a:prstGeom prst="rect">
              <a:avLst/>
            </a:prstGeom>
            <a:noFill/>
          </p:spPr>
        </p:pic>
      </p:grpSp>
      <p:pic>
        <p:nvPicPr>
          <p:cNvPr id="27" name="Picture 2">
            <a:extLst>
              <a:ext uri="{FF2B5EF4-FFF2-40B4-BE49-F238E27FC236}">
                <a16:creationId xmlns:a16="http://schemas.microsoft.com/office/drawing/2014/main" id="{BD34E273-2715-CF02-A3FD-827A28783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00" b="94600" l="9800" r="86500">
                        <a14:foregroundMark x1="48150" y1="5650" x2="48150" y2="5650"/>
                        <a14:foregroundMark x1="48950" y1="17950" x2="51300" y2="40000"/>
                        <a14:foregroundMark x1="36450" y1="37450" x2="33600" y2="38250"/>
                        <a14:foregroundMark x1="45500" y1="47350" x2="47550" y2="50800"/>
                        <a14:foregroundMark x1="51100" y1="45950" x2="50650" y2="56550"/>
                        <a14:foregroundMark x1="14600" y1="83800" x2="21900" y2="89550"/>
                        <a14:foregroundMark x1="31800" y1="89550" x2="50150" y2="90600"/>
                        <a14:foregroundMark x1="59650" y1="89250" x2="74300" y2="86150"/>
                        <a14:foregroundMark x1="83800" y1="81400" x2="84900" y2="83600"/>
                        <a14:foregroundMark x1="85100" y1="82300" x2="73300" y2="88850"/>
                        <a14:foregroundMark x1="70650" y1="88850" x2="53300" y2="91900"/>
                        <a14:foregroundMark x1="55600" y1="93900" x2="61500" y2="94600"/>
                        <a14:foregroundMark x1="38850" y1="30900" x2="34500" y2="27750"/>
                        <a14:foregroundMark x1="40950" y1="27250" x2="36850" y2="24500"/>
                        <a14:foregroundMark x1="40750" y1="21300" x2="40850" y2="17850"/>
                        <a14:foregroundMark x1="39550" y1="15450" x2="40350" y2="17450"/>
                        <a14:foregroundMark x1="44300" y1="18850" x2="47750" y2="28950"/>
                        <a14:foregroundMark x1="42100" y1="22300" x2="45700" y2="32200"/>
                        <a14:foregroundMark x1="44400" y1="30800" x2="44400" y2="37950"/>
                        <a14:foregroundMark x1="55800" y1="28350" x2="57850" y2="28550"/>
                        <a14:foregroundMark x1="59950" y1="25650" x2="59350" y2="24000"/>
                        <a14:foregroundMark x1="54700" y1="21100" x2="48750" y2="21400"/>
                        <a14:foregroundMark x1="63100" y1="37650" x2="64200" y2="36250"/>
                        <a14:foregroundMark x1="50950" y1="8450" x2="50950" y2="8450"/>
                        <a14:foregroundMark x1="45400" y1="9150" x2="45400" y2="9150"/>
                        <a14:foregroundMark x1="53900" y1="14700" x2="54300" y2="14950"/>
                        <a14:foregroundMark x1="44100" y1="13400" x2="42700" y2="13500"/>
                        <a14:foregroundMark x1="23000" y1="86650" x2="27550" y2="91000"/>
                        <a14:foregroundMark x1="48250" y1="8600" x2="48250" y2="8600"/>
                        <a14:foregroundMark x1="47400" y1="10450" x2="47400" y2="10450"/>
                        <a14:foregroundMark x1="44550" y1="7800" x2="44550" y2="7800"/>
                        <a14:foregroundMark x1="47950" y1="5400" x2="47950" y2="5400"/>
                        <a14:foregroundMark x1="40800" y1="14150" x2="40800" y2="14150"/>
                        <a14:foregroundMark x1="40800" y1="13500" x2="40800" y2="13500"/>
                        <a14:foregroundMark x1="56100" y1="14100" x2="56100" y2="14100"/>
                        <a14:foregroundMark x1="48500" y1="7550" x2="48500" y2="7550"/>
                        <a14:foregroundMark x1="33800" y1="27000" x2="33800" y2="27000"/>
                        <a14:foregroundMark x1="47550" y1="12250" x2="47550" y2="12250"/>
                        <a14:backgroundMark x1="39450" y1="39100" x2="39450" y2="39100"/>
                        <a14:backgroundMark x1="39200" y1="35650" x2="39200" y2="35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" r="3873"/>
          <a:stretch/>
        </p:blipFill>
        <p:spPr bwMode="auto">
          <a:xfrm>
            <a:off x="4256115" y="2589280"/>
            <a:ext cx="3975652" cy="414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6B27CC-0956-DD5C-1DB4-D5DB26D050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2544" y="5801301"/>
            <a:ext cx="918005" cy="91800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23522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1936E79A-54A3-1033-2D78-DAAAAA1CBEBF}"/>
              </a:ext>
            </a:extLst>
          </p:cNvPr>
          <p:cNvSpPr/>
          <p:nvPr/>
        </p:nvSpPr>
        <p:spPr>
          <a:xfrm>
            <a:off x="5911850" y="172989"/>
            <a:ext cx="2831192" cy="241629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84C220A-270B-4F25-9BDB-93A885957F28}"/>
              </a:ext>
            </a:extLst>
          </p:cNvPr>
          <p:cNvSpPr>
            <a:spLocks noGrp="1"/>
          </p:cNvSpPr>
          <p:nvPr/>
        </p:nvSpPr>
        <p:spPr>
          <a:xfrm>
            <a:off x="3771902" y="336341"/>
            <a:ext cx="5940829" cy="278238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anose="02000600000000000000" pitchFamily="2" charset="0"/>
              </a:rPr>
              <a:t>Молодец!</a:t>
            </a:r>
            <a:endParaRPr lang="ru-RU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5D35655-2FB5-7CDB-49B0-17F0665EF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00" b="94600" l="9800" r="86500">
                        <a14:foregroundMark x1="48150" y1="5650" x2="48150" y2="5650"/>
                        <a14:foregroundMark x1="48950" y1="17950" x2="51300" y2="40000"/>
                        <a14:foregroundMark x1="36450" y1="37450" x2="33600" y2="38250"/>
                        <a14:foregroundMark x1="45500" y1="47350" x2="47550" y2="50800"/>
                        <a14:foregroundMark x1="51100" y1="45950" x2="50650" y2="56550"/>
                        <a14:foregroundMark x1="14600" y1="83800" x2="21900" y2="89550"/>
                        <a14:foregroundMark x1="31800" y1="89550" x2="50150" y2="90600"/>
                        <a14:foregroundMark x1="59650" y1="89250" x2="74300" y2="86150"/>
                        <a14:foregroundMark x1="83800" y1="81400" x2="84900" y2="83600"/>
                        <a14:foregroundMark x1="85100" y1="82300" x2="73300" y2="88850"/>
                        <a14:foregroundMark x1="70650" y1="88850" x2="53300" y2="91900"/>
                        <a14:foregroundMark x1="55600" y1="93900" x2="61500" y2="94600"/>
                        <a14:foregroundMark x1="38850" y1="30900" x2="34500" y2="27750"/>
                        <a14:foregroundMark x1="40950" y1="27250" x2="36850" y2="24500"/>
                        <a14:foregroundMark x1="40750" y1="21300" x2="40850" y2="17850"/>
                        <a14:foregroundMark x1="39550" y1="15450" x2="40350" y2="17450"/>
                        <a14:foregroundMark x1="44300" y1="18850" x2="47750" y2="28950"/>
                        <a14:foregroundMark x1="42100" y1="22300" x2="45700" y2="32200"/>
                        <a14:foregroundMark x1="44400" y1="30800" x2="44400" y2="37950"/>
                        <a14:foregroundMark x1="55800" y1="28350" x2="57850" y2="28550"/>
                        <a14:foregroundMark x1="59950" y1="25650" x2="59350" y2="24000"/>
                        <a14:foregroundMark x1="54700" y1="21100" x2="48750" y2="21400"/>
                        <a14:foregroundMark x1="63100" y1="37650" x2="64200" y2="36250"/>
                        <a14:foregroundMark x1="50950" y1="8450" x2="50950" y2="8450"/>
                        <a14:foregroundMark x1="45400" y1="9150" x2="45400" y2="9150"/>
                        <a14:foregroundMark x1="53900" y1="14700" x2="54300" y2="14950"/>
                        <a14:foregroundMark x1="44100" y1="13400" x2="42700" y2="13500"/>
                        <a14:foregroundMark x1="23000" y1="86650" x2="27550" y2="91000"/>
                        <a14:foregroundMark x1="48250" y1="8600" x2="48250" y2="8600"/>
                        <a14:foregroundMark x1="47400" y1="10450" x2="47400" y2="10450"/>
                        <a14:foregroundMark x1="44550" y1="7800" x2="44550" y2="7800"/>
                        <a14:foregroundMark x1="47950" y1="5400" x2="47950" y2="5400"/>
                        <a14:foregroundMark x1="40800" y1="14150" x2="40800" y2="14150"/>
                        <a14:foregroundMark x1="40800" y1="13500" x2="40800" y2="13500"/>
                        <a14:foregroundMark x1="56100" y1="14100" x2="56100" y2="14100"/>
                        <a14:foregroundMark x1="48500" y1="7550" x2="48500" y2="7550"/>
                        <a14:foregroundMark x1="33800" y1="27000" x2="33800" y2="27000"/>
                        <a14:foregroundMark x1="47550" y1="12250" x2="47550" y2="12250"/>
                        <a14:backgroundMark x1="39450" y1="39100" x2="39450" y2="39100"/>
                        <a14:backgroundMark x1="39200" y1="35650" x2="39200" y2="35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" r="3873"/>
          <a:stretch/>
        </p:blipFill>
        <p:spPr bwMode="auto">
          <a:xfrm>
            <a:off x="5922990" y="2811530"/>
            <a:ext cx="3975652" cy="414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5968BDE-75B7-C43A-7922-12037214C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2544" y="5801301"/>
            <a:ext cx="918005" cy="91800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863914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50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50" fill="hold">
                                          <p:stCondLst>
                                            <p:cond delay="2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50" fill="hold">
                                          <p:stCondLst>
                                            <p:cond delay="4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50" fill="hold">
                                          <p:stCondLst>
                                            <p:cond delay="5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71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Яна Каирова</cp:lastModifiedBy>
  <cp:revision>26</cp:revision>
  <dcterms:created xsi:type="dcterms:W3CDTF">2020-11-13T16:09:05Z</dcterms:created>
  <dcterms:modified xsi:type="dcterms:W3CDTF">2023-12-05T15:53:36Z</dcterms:modified>
</cp:coreProperties>
</file>