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310" r:id="rId3"/>
    <p:sldId id="311" r:id="rId4"/>
    <p:sldId id="312" r:id="rId5"/>
    <p:sldId id="30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D577"/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>
        <p:scale>
          <a:sx n="50" d="100"/>
          <a:sy n="50" d="100"/>
        </p:scale>
        <p:origin x="591" y="90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8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2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30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3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765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5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4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23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6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11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1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logo_cab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171B2A13-C3A3-4AB0-A740-CBF33042A622}"/>
              </a:ext>
            </a:extLst>
          </p:cNvPr>
          <p:cNvSpPr/>
          <p:nvPr/>
        </p:nvSpPr>
        <p:spPr>
          <a:xfrm>
            <a:off x="2293479" y="1355501"/>
            <a:ext cx="6174398" cy="2462213"/>
          </a:xfrm>
          <a:prstGeom prst="rect">
            <a:avLst/>
          </a:prstGeom>
          <a:solidFill>
            <a:schemeClr val="lt1">
              <a:alpha val="57000"/>
            </a:schemeClr>
          </a:solidFill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4000" dirty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Сочная дыня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АГ для Р, Л</a:t>
            </a:r>
          </a:p>
        </p:txBody>
      </p:sp>
      <p:pic>
        <p:nvPicPr>
          <p:cNvPr id="100" name="Рисунок 99">
            <a:hlinkClick r:id="rId3"/>
            <a:extLst>
              <a:ext uri="{FF2B5EF4-FFF2-40B4-BE49-F238E27FC236}">
                <a16:creationId xmlns:a16="http://schemas.microsoft.com/office/drawing/2014/main" id="{F1AC82A0-AF0E-4E57-B755-F4368DD01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79"/>
          <a:stretch/>
        </p:blipFill>
        <p:spPr>
          <a:xfrm>
            <a:off x="3311594" y="2969660"/>
            <a:ext cx="4574321" cy="2635511"/>
          </a:xfrm>
          <a:prstGeom prst="rect">
            <a:avLst/>
          </a:prstGeom>
        </p:spPr>
      </p:pic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15F04B-FB25-B2E3-1057-5F69B5B7D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225"/>
          <a:stretch/>
        </p:blipFill>
        <p:spPr>
          <a:xfrm>
            <a:off x="4832649" y="700859"/>
            <a:ext cx="6378276" cy="76862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0BDCCA-A2C7-936F-29FE-C98B70D79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35022">
            <a:off x="9013569" y="3352754"/>
            <a:ext cx="2995935" cy="214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8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2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B34C93-4F94-CC88-014F-75FA032E4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25"/>
          <a:stretch/>
        </p:blipFill>
        <p:spPr>
          <a:xfrm>
            <a:off x="4413549" y="220355"/>
            <a:ext cx="6777010" cy="8166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F3E3D-4B39-9B01-0292-65E7AC4BF4DC}"/>
              </a:ext>
            </a:extLst>
          </p:cNvPr>
          <p:cNvSpPr txBox="1"/>
          <p:nvPr/>
        </p:nvSpPr>
        <p:spPr>
          <a:xfrm>
            <a:off x="130629" y="102637"/>
            <a:ext cx="5736771" cy="584775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Папа принёс домой дыню. Давай её помоем.</a:t>
            </a:r>
          </a:p>
          <a:p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Выполнение упр. - клик на </a:t>
            </a:r>
            <a:r>
              <a:rPr lang="ru-RU" sz="1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упр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- клик на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пятно</a:t>
            </a:r>
          </a:p>
        </p:txBody>
      </p:sp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504333-7CDC-F04F-3C98-F10DF0B9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20589" y="1832496"/>
            <a:ext cx="5165263" cy="3702092"/>
          </a:xfrm>
          <a:prstGeom prst="rect">
            <a:avLst/>
          </a:prstGeom>
        </p:spPr>
      </p:pic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3D298233-5BB3-4950-D628-E5D6B0428647}"/>
              </a:ext>
            </a:extLst>
          </p:cNvPr>
          <p:cNvSpPr/>
          <p:nvPr/>
        </p:nvSpPr>
        <p:spPr>
          <a:xfrm>
            <a:off x="3930395" y="2126055"/>
            <a:ext cx="2828298" cy="3768644"/>
          </a:xfrm>
          <a:custGeom>
            <a:avLst/>
            <a:gdLst>
              <a:gd name="connsiteX0" fmla="*/ 743756 w 3618974"/>
              <a:gd name="connsiteY0" fmla="*/ 537561 h 4792611"/>
              <a:gd name="connsiteX1" fmla="*/ 18042 w 3618974"/>
              <a:gd name="connsiteY1" fmla="*/ 2076075 h 4792611"/>
              <a:gd name="connsiteX2" fmla="*/ 315584 w 3618974"/>
              <a:gd name="connsiteY2" fmla="*/ 3360590 h 4792611"/>
              <a:gd name="connsiteX3" fmla="*/ 1338842 w 3618974"/>
              <a:gd name="connsiteY3" fmla="*/ 4630590 h 4792611"/>
              <a:gd name="connsiteX4" fmla="*/ 2645127 w 3618974"/>
              <a:gd name="connsiteY4" fmla="*/ 4732190 h 4792611"/>
              <a:gd name="connsiteX5" fmla="*/ 2275013 w 3618974"/>
              <a:gd name="connsiteY5" fmla="*/ 4231447 h 4792611"/>
              <a:gd name="connsiteX6" fmla="*/ 3617584 w 3618974"/>
              <a:gd name="connsiteY6" fmla="*/ 4137104 h 4792611"/>
              <a:gd name="connsiteX7" fmla="*/ 1984727 w 3618974"/>
              <a:gd name="connsiteY7" fmla="*/ 2961447 h 4792611"/>
              <a:gd name="connsiteX8" fmla="*/ 2804784 w 3618974"/>
              <a:gd name="connsiteY8" fmla="*/ 2148647 h 4792611"/>
              <a:gd name="connsiteX9" fmla="*/ 1019527 w 3618974"/>
              <a:gd name="connsiteY9" fmla="*/ 1647904 h 4792611"/>
              <a:gd name="connsiteX10" fmla="*/ 2238727 w 3618974"/>
              <a:gd name="connsiteY10" fmla="*/ 457733 h 4792611"/>
              <a:gd name="connsiteX11" fmla="*/ 1527527 w 3618974"/>
              <a:gd name="connsiteY11" fmla="*/ 533 h 4792611"/>
              <a:gd name="connsiteX12" fmla="*/ 743756 w 3618974"/>
              <a:gd name="connsiteY12" fmla="*/ 537561 h 479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18974" h="4792611">
                <a:moveTo>
                  <a:pt x="743756" y="537561"/>
                </a:moveTo>
                <a:cubicBezTo>
                  <a:pt x="492175" y="883485"/>
                  <a:pt x="89404" y="1605570"/>
                  <a:pt x="18042" y="2076075"/>
                </a:cubicBezTo>
                <a:cubicBezTo>
                  <a:pt x="-53320" y="2546580"/>
                  <a:pt x="95451" y="2934838"/>
                  <a:pt x="315584" y="3360590"/>
                </a:cubicBezTo>
                <a:cubicBezTo>
                  <a:pt x="535717" y="3786342"/>
                  <a:pt x="950585" y="4401990"/>
                  <a:pt x="1338842" y="4630590"/>
                </a:cubicBezTo>
                <a:cubicBezTo>
                  <a:pt x="1727099" y="4859190"/>
                  <a:pt x="2489099" y="4798714"/>
                  <a:pt x="2645127" y="4732190"/>
                </a:cubicBezTo>
                <a:cubicBezTo>
                  <a:pt x="2801155" y="4665666"/>
                  <a:pt x="2112937" y="4330628"/>
                  <a:pt x="2275013" y="4231447"/>
                </a:cubicBezTo>
                <a:cubicBezTo>
                  <a:pt x="2437089" y="4132266"/>
                  <a:pt x="3665965" y="4348771"/>
                  <a:pt x="3617584" y="4137104"/>
                </a:cubicBezTo>
                <a:cubicBezTo>
                  <a:pt x="3569203" y="3925437"/>
                  <a:pt x="2120194" y="3292857"/>
                  <a:pt x="1984727" y="2961447"/>
                </a:cubicBezTo>
                <a:cubicBezTo>
                  <a:pt x="1849260" y="2630038"/>
                  <a:pt x="2965651" y="2367571"/>
                  <a:pt x="2804784" y="2148647"/>
                </a:cubicBezTo>
                <a:cubicBezTo>
                  <a:pt x="2643917" y="1929723"/>
                  <a:pt x="1113870" y="1929723"/>
                  <a:pt x="1019527" y="1647904"/>
                </a:cubicBezTo>
                <a:cubicBezTo>
                  <a:pt x="925184" y="1366085"/>
                  <a:pt x="2154060" y="732295"/>
                  <a:pt x="2238727" y="457733"/>
                </a:cubicBezTo>
                <a:cubicBezTo>
                  <a:pt x="2323394" y="183171"/>
                  <a:pt x="1780318" y="-11562"/>
                  <a:pt x="1527527" y="533"/>
                </a:cubicBezTo>
                <a:cubicBezTo>
                  <a:pt x="1274737" y="12628"/>
                  <a:pt x="995337" y="191637"/>
                  <a:pt x="743756" y="537561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50000"/>
                  <a:alpha val="39000"/>
                </a:schemeClr>
              </a:gs>
              <a:gs pos="100000">
                <a:schemeClr val="accent2">
                  <a:lumMod val="50000"/>
                  <a:alpha val="2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69B388F3-2179-20A9-526A-4224DEE87FC3}"/>
              </a:ext>
            </a:extLst>
          </p:cNvPr>
          <p:cNvSpPr/>
          <p:nvPr/>
        </p:nvSpPr>
        <p:spPr>
          <a:xfrm>
            <a:off x="4844356" y="2016247"/>
            <a:ext cx="2676695" cy="2391888"/>
          </a:xfrm>
          <a:custGeom>
            <a:avLst/>
            <a:gdLst>
              <a:gd name="connsiteX0" fmla="*/ 653650 w 3424989"/>
              <a:gd name="connsiteY0" fmla="*/ 326746 h 3041780"/>
              <a:gd name="connsiteX1" fmla="*/ 1321307 w 3424989"/>
              <a:gd name="connsiteY1" fmla="*/ 660575 h 3041780"/>
              <a:gd name="connsiteX2" fmla="*/ 1480964 w 3424989"/>
              <a:gd name="connsiteY2" fmla="*/ 175 h 3041780"/>
              <a:gd name="connsiteX3" fmla="*/ 1836564 w 3424989"/>
              <a:gd name="connsiteY3" fmla="*/ 733146 h 3041780"/>
              <a:gd name="connsiteX4" fmla="*/ 2700164 w 3424989"/>
              <a:gd name="connsiteY4" fmla="*/ 471889 h 3041780"/>
              <a:gd name="connsiteX5" fmla="*/ 2852564 w 3424989"/>
              <a:gd name="connsiteY5" fmla="*/ 1096003 h 3041780"/>
              <a:gd name="connsiteX6" fmla="*/ 3418622 w 3424989"/>
              <a:gd name="connsiteY6" fmla="*/ 1110518 h 3041780"/>
              <a:gd name="connsiteX7" fmla="*/ 3164622 w 3424989"/>
              <a:gd name="connsiteY7" fmla="*/ 1763661 h 3041780"/>
              <a:gd name="connsiteX8" fmla="*/ 3280736 w 3424989"/>
              <a:gd name="connsiteY8" fmla="*/ 2823203 h 3041780"/>
              <a:gd name="connsiteX9" fmla="*/ 1945422 w 3424989"/>
              <a:gd name="connsiteY9" fmla="*/ 2438575 h 3041780"/>
              <a:gd name="connsiteX10" fmla="*/ 1495479 w 3424989"/>
              <a:gd name="connsiteY10" fmla="*/ 3040918 h 3041780"/>
              <a:gd name="connsiteX11" fmla="*/ 769764 w 3424989"/>
              <a:gd name="connsiteY11" fmla="*/ 2569203 h 3041780"/>
              <a:gd name="connsiteX12" fmla="*/ 507 w 3424989"/>
              <a:gd name="connsiteY12" fmla="*/ 2460346 h 3041780"/>
              <a:gd name="connsiteX13" fmla="*/ 885879 w 3424989"/>
              <a:gd name="connsiteY13" fmla="*/ 1785432 h 3041780"/>
              <a:gd name="connsiteX14" fmla="*/ 58564 w 3424989"/>
              <a:gd name="connsiteY14" fmla="*/ 1219375 h 3041780"/>
              <a:gd name="connsiteX15" fmla="*/ 602850 w 3424989"/>
              <a:gd name="connsiteY15" fmla="*/ 972632 h 3041780"/>
              <a:gd name="connsiteX16" fmla="*/ 653650 w 3424989"/>
              <a:gd name="connsiteY16" fmla="*/ 326746 h 304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4989" h="3041780">
                <a:moveTo>
                  <a:pt x="653650" y="326746"/>
                </a:moveTo>
                <a:cubicBezTo>
                  <a:pt x="773393" y="274737"/>
                  <a:pt x="1183421" y="715004"/>
                  <a:pt x="1321307" y="660575"/>
                </a:cubicBezTo>
                <a:cubicBezTo>
                  <a:pt x="1459193" y="606147"/>
                  <a:pt x="1395088" y="-11920"/>
                  <a:pt x="1480964" y="175"/>
                </a:cubicBezTo>
                <a:cubicBezTo>
                  <a:pt x="1566840" y="12270"/>
                  <a:pt x="1633364" y="654527"/>
                  <a:pt x="1836564" y="733146"/>
                </a:cubicBezTo>
                <a:cubicBezTo>
                  <a:pt x="2039764" y="811765"/>
                  <a:pt x="2530831" y="411413"/>
                  <a:pt x="2700164" y="471889"/>
                </a:cubicBezTo>
                <a:cubicBezTo>
                  <a:pt x="2869497" y="532365"/>
                  <a:pt x="2732821" y="989565"/>
                  <a:pt x="2852564" y="1096003"/>
                </a:cubicBezTo>
                <a:cubicBezTo>
                  <a:pt x="2972307" y="1202441"/>
                  <a:pt x="3366612" y="999242"/>
                  <a:pt x="3418622" y="1110518"/>
                </a:cubicBezTo>
                <a:cubicBezTo>
                  <a:pt x="3470632" y="1221794"/>
                  <a:pt x="3187603" y="1478214"/>
                  <a:pt x="3164622" y="1763661"/>
                </a:cubicBezTo>
                <a:cubicBezTo>
                  <a:pt x="3141641" y="2049109"/>
                  <a:pt x="3483936" y="2710717"/>
                  <a:pt x="3280736" y="2823203"/>
                </a:cubicBezTo>
                <a:cubicBezTo>
                  <a:pt x="3077536" y="2935689"/>
                  <a:pt x="2242965" y="2402289"/>
                  <a:pt x="1945422" y="2438575"/>
                </a:cubicBezTo>
                <a:cubicBezTo>
                  <a:pt x="1647879" y="2474861"/>
                  <a:pt x="1691422" y="3019147"/>
                  <a:pt x="1495479" y="3040918"/>
                </a:cubicBezTo>
                <a:cubicBezTo>
                  <a:pt x="1299536" y="3062689"/>
                  <a:pt x="1018926" y="2665965"/>
                  <a:pt x="769764" y="2569203"/>
                </a:cubicBezTo>
                <a:cubicBezTo>
                  <a:pt x="520602" y="2472441"/>
                  <a:pt x="-18846" y="2590975"/>
                  <a:pt x="507" y="2460346"/>
                </a:cubicBezTo>
                <a:cubicBezTo>
                  <a:pt x="19859" y="2329718"/>
                  <a:pt x="876203" y="1992260"/>
                  <a:pt x="885879" y="1785432"/>
                </a:cubicBezTo>
                <a:cubicBezTo>
                  <a:pt x="895555" y="1578604"/>
                  <a:pt x="105735" y="1354842"/>
                  <a:pt x="58564" y="1219375"/>
                </a:cubicBezTo>
                <a:cubicBezTo>
                  <a:pt x="11393" y="1083908"/>
                  <a:pt x="504879" y="1127451"/>
                  <a:pt x="602850" y="972632"/>
                </a:cubicBezTo>
                <a:cubicBezTo>
                  <a:pt x="700821" y="817813"/>
                  <a:pt x="533907" y="378755"/>
                  <a:pt x="653650" y="326746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50000"/>
                  <a:alpha val="39000"/>
                </a:schemeClr>
              </a:gs>
              <a:gs pos="100000">
                <a:schemeClr val="accent2">
                  <a:lumMod val="50000"/>
                  <a:alpha val="2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0C4A570-0440-6365-1B37-B4CFA04CF24A}"/>
              </a:ext>
            </a:extLst>
          </p:cNvPr>
          <p:cNvSpPr/>
          <p:nvPr/>
        </p:nvSpPr>
        <p:spPr>
          <a:xfrm rot="2442444">
            <a:off x="5817359" y="2942142"/>
            <a:ext cx="1731224" cy="1552646"/>
          </a:xfrm>
          <a:custGeom>
            <a:avLst/>
            <a:gdLst>
              <a:gd name="connsiteX0" fmla="*/ 856827 w 2215203"/>
              <a:gd name="connsiteY0" fmla="*/ 36286 h 1974510"/>
              <a:gd name="connsiteX1" fmla="*/ 689913 w 2215203"/>
              <a:gd name="connsiteY1" fmla="*/ 87086 h 1974510"/>
              <a:gd name="connsiteX2" fmla="*/ 484 w 2215203"/>
              <a:gd name="connsiteY2" fmla="*/ 747486 h 1974510"/>
              <a:gd name="connsiteX3" fmla="*/ 806027 w 2215203"/>
              <a:gd name="connsiteY3" fmla="*/ 1320801 h 1974510"/>
              <a:gd name="connsiteX4" fmla="*/ 747970 w 2215203"/>
              <a:gd name="connsiteY4" fmla="*/ 1973944 h 1974510"/>
              <a:gd name="connsiteX5" fmla="*/ 2184884 w 2215203"/>
              <a:gd name="connsiteY5" fmla="*/ 1415144 h 1974510"/>
              <a:gd name="connsiteX6" fmla="*/ 1662370 w 2215203"/>
              <a:gd name="connsiteY6" fmla="*/ 413658 h 1974510"/>
              <a:gd name="connsiteX7" fmla="*/ 900370 w 2215203"/>
              <a:gd name="connsiteY7" fmla="*/ 355601 h 1974510"/>
              <a:gd name="connsiteX8" fmla="*/ 856827 w 2215203"/>
              <a:gd name="connsiteY8" fmla="*/ 36286 h 197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203" h="1974510">
                <a:moveTo>
                  <a:pt x="856827" y="36286"/>
                </a:moveTo>
                <a:cubicBezTo>
                  <a:pt x="821751" y="-8467"/>
                  <a:pt x="832637" y="-31447"/>
                  <a:pt x="689913" y="87086"/>
                </a:cubicBezTo>
                <a:cubicBezTo>
                  <a:pt x="547189" y="205619"/>
                  <a:pt x="-18868" y="541867"/>
                  <a:pt x="484" y="747486"/>
                </a:cubicBezTo>
                <a:cubicBezTo>
                  <a:pt x="19836" y="953105"/>
                  <a:pt x="681446" y="1116391"/>
                  <a:pt x="806027" y="1320801"/>
                </a:cubicBezTo>
                <a:cubicBezTo>
                  <a:pt x="930608" y="1525211"/>
                  <a:pt x="518161" y="1958220"/>
                  <a:pt x="747970" y="1973944"/>
                </a:cubicBezTo>
                <a:cubicBezTo>
                  <a:pt x="977779" y="1989668"/>
                  <a:pt x="2032484" y="1675192"/>
                  <a:pt x="2184884" y="1415144"/>
                </a:cubicBezTo>
                <a:cubicBezTo>
                  <a:pt x="2337284" y="1155096"/>
                  <a:pt x="1876456" y="590249"/>
                  <a:pt x="1662370" y="413658"/>
                </a:cubicBezTo>
                <a:cubicBezTo>
                  <a:pt x="1448284" y="237068"/>
                  <a:pt x="1037046" y="425753"/>
                  <a:pt x="900370" y="355601"/>
                </a:cubicBezTo>
                <a:cubicBezTo>
                  <a:pt x="763694" y="285449"/>
                  <a:pt x="891903" y="81039"/>
                  <a:pt x="856827" y="36286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50000"/>
                  <a:alpha val="39000"/>
                </a:schemeClr>
              </a:gs>
              <a:gs pos="100000">
                <a:schemeClr val="accent2">
                  <a:lumMod val="50000"/>
                  <a:alpha val="2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9A69CBCB-E8C4-D32E-2FB7-2BFC56A0631C}"/>
              </a:ext>
            </a:extLst>
          </p:cNvPr>
          <p:cNvSpPr/>
          <p:nvPr/>
        </p:nvSpPr>
        <p:spPr>
          <a:xfrm rot="17994342">
            <a:off x="5670504" y="3627936"/>
            <a:ext cx="1284452" cy="1541177"/>
          </a:xfrm>
          <a:custGeom>
            <a:avLst/>
            <a:gdLst>
              <a:gd name="connsiteX0" fmla="*/ 899886 w 4158353"/>
              <a:gd name="connsiteY0" fmla="*/ 44229 h 1972028"/>
              <a:gd name="connsiteX1" fmla="*/ 2242457 w 4158353"/>
              <a:gd name="connsiteY1" fmla="*/ 80515 h 1972028"/>
              <a:gd name="connsiteX2" fmla="*/ 1349829 w 4158353"/>
              <a:gd name="connsiteY2" fmla="*/ 820744 h 1972028"/>
              <a:gd name="connsiteX3" fmla="*/ 4158343 w 4158353"/>
              <a:gd name="connsiteY3" fmla="*/ 1154572 h 1972028"/>
              <a:gd name="connsiteX4" fmla="*/ 1313543 w 4158353"/>
              <a:gd name="connsiteY4" fmla="*/ 1423086 h 1972028"/>
              <a:gd name="connsiteX5" fmla="*/ 3367314 w 4158353"/>
              <a:gd name="connsiteY5" fmla="*/ 1626286 h 1972028"/>
              <a:gd name="connsiteX6" fmla="*/ 624114 w 4158353"/>
              <a:gd name="connsiteY6" fmla="*/ 1960115 h 1972028"/>
              <a:gd name="connsiteX7" fmla="*/ 1248229 w 4158353"/>
              <a:gd name="connsiteY7" fmla="*/ 1161829 h 1972028"/>
              <a:gd name="connsiteX8" fmla="*/ 0 w 4158353"/>
              <a:gd name="connsiteY8" fmla="*/ 936858 h 1972028"/>
              <a:gd name="connsiteX9" fmla="*/ 1240971 w 4158353"/>
              <a:gd name="connsiteY9" fmla="*/ 515944 h 1972028"/>
              <a:gd name="connsiteX10" fmla="*/ 181429 w 4158353"/>
              <a:gd name="connsiteY10" fmla="*/ 298229 h 1972028"/>
              <a:gd name="connsiteX11" fmla="*/ 899886 w 4158353"/>
              <a:gd name="connsiteY11" fmla="*/ 44229 h 197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8353" h="1972028">
                <a:moveTo>
                  <a:pt x="899886" y="44229"/>
                </a:moveTo>
                <a:cubicBezTo>
                  <a:pt x="1243391" y="7943"/>
                  <a:pt x="2167467" y="-48904"/>
                  <a:pt x="2242457" y="80515"/>
                </a:cubicBezTo>
                <a:cubicBezTo>
                  <a:pt x="2317447" y="209934"/>
                  <a:pt x="1030515" y="641735"/>
                  <a:pt x="1349829" y="820744"/>
                </a:cubicBezTo>
                <a:cubicBezTo>
                  <a:pt x="1669143" y="999753"/>
                  <a:pt x="4164391" y="1054182"/>
                  <a:pt x="4158343" y="1154572"/>
                </a:cubicBezTo>
                <a:cubicBezTo>
                  <a:pt x="4152295" y="1254962"/>
                  <a:pt x="1445381" y="1344467"/>
                  <a:pt x="1313543" y="1423086"/>
                </a:cubicBezTo>
                <a:cubicBezTo>
                  <a:pt x="1181705" y="1501705"/>
                  <a:pt x="3482219" y="1536781"/>
                  <a:pt x="3367314" y="1626286"/>
                </a:cubicBezTo>
                <a:cubicBezTo>
                  <a:pt x="3252409" y="1715791"/>
                  <a:pt x="977295" y="2037524"/>
                  <a:pt x="624114" y="1960115"/>
                </a:cubicBezTo>
                <a:cubicBezTo>
                  <a:pt x="270933" y="1882706"/>
                  <a:pt x="1352248" y="1332372"/>
                  <a:pt x="1248229" y="1161829"/>
                </a:cubicBezTo>
                <a:cubicBezTo>
                  <a:pt x="1144210" y="991286"/>
                  <a:pt x="1210" y="1044506"/>
                  <a:pt x="0" y="936858"/>
                </a:cubicBezTo>
                <a:cubicBezTo>
                  <a:pt x="-1210" y="829211"/>
                  <a:pt x="1210733" y="622382"/>
                  <a:pt x="1240971" y="515944"/>
                </a:cubicBezTo>
                <a:cubicBezTo>
                  <a:pt x="1271209" y="409506"/>
                  <a:pt x="231019" y="376848"/>
                  <a:pt x="181429" y="298229"/>
                </a:cubicBezTo>
                <a:cubicBezTo>
                  <a:pt x="131839" y="219610"/>
                  <a:pt x="556381" y="80515"/>
                  <a:pt x="899886" y="44229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50000"/>
                  <a:alpha val="39000"/>
                </a:schemeClr>
              </a:gs>
              <a:gs pos="100000">
                <a:schemeClr val="accent2">
                  <a:lumMod val="50000"/>
                  <a:alpha val="2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8">
            <a:extLst>
              <a:ext uri="{FF2B5EF4-FFF2-40B4-BE49-F238E27FC236}">
                <a16:creationId xmlns:a16="http://schemas.microsoft.com/office/drawing/2014/main" id="{35A8C2B8-4B0F-6BD0-9ECC-9E952716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5" y="966081"/>
            <a:ext cx="1290621" cy="983157"/>
          </a:xfrm>
          <a:prstGeom prst="roundRect">
            <a:avLst>
              <a:gd name="adj" fmla="val 8594"/>
            </a:avLst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975BBE66-46C8-ADBB-C68C-F177E2D15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" t="-2719" r="792" b="49570"/>
          <a:stretch/>
        </p:blipFill>
        <p:spPr bwMode="auto">
          <a:xfrm>
            <a:off x="245084" y="2126055"/>
            <a:ext cx="1143052" cy="1227048"/>
          </a:xfrm>
          <a:prstGeom prst="roundRect">
            <a:avLst>
              <a:gd name="adj" fmla="val 8594"/>
            </a:avLst>
          </a:prstGeom>
          <a:solidFill>
            <a:schemeClr val="accent6">
              <a:lumMod val="20000"/>
              <a:lumOff val="80000"/>
              <a:alpha val="69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F951BD9-5288-5125-869B-8B881910C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39" y="992901"/>
            <a:ext cx="1054809" cy="1081085"/>
          </a:xfrm>
          <a:prstGeom prst="roundRect">
            <a:avLst>
              <a:gd name="adj" fmla="val 8594"/>
            </a:avLst>
          </a:prstGeom>
          <a:solidFill>
            <a:schemeClr val="accent6">
              <a:lumMod val="20000"/>
              <a:lumOff val="80000"/>
              <a:alpha val="69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4666E60-EE7D-7C34-0B1A-65A1CF24F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9" t="-38771" r="-755" b="-10557"/>
          <a:stretch/>
        </p:blipFill>
        <p:spPr bwMode="auto">
          <a:xfrm>
            <a:off x="1552966" y="2126055"/>
            <a:ext cx="1200620" cy="1137679"/>
          </a:xfrm>
          <a:prstGeom prst="roundRect">
            <a:avLst>
              <a:gd name="adj" fmla="val 8594"/>
            </a:avLst>
          </a:prstGeom>
          <a:solidFill>
            <a:schemeClr val="accent6">
              <a:lumMod val="20000"/>
              <a:lumOff val="80000"/>
              <a:alpha val="69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Крест 13">
            <a:extLst>
              <a:ext uri="{FF2B5EF4-FFF2-40B4-BE49-F238E27FC236}">
                <a16:creationId xmlns:a16="http://schemas.microsoft.com/office/drawing/2014/main" id="{52F53D28-5F62-142C-0527-E126C997CCC2}"/>
              </a:ext>
            </a:extLst>
          </p:cNvPr>
          <p:cNvSpPr/>
          <p:nvPr/>
        </p:nvSpPr>
        <p:spPr>
          <a:xfrm>
            <a:off x="11424804" y="74253"/>
            <a:ext cx="695913" cy="705065"/>
          </a:xfrm>
          <a:prstGeom prst="plus">
            <a:avLst>
              <a:gd name="adj" fmla="val 31655"/>
            </a:avLst>
          </a:prstGeom>
          <a:solidFill>
            <a:srgbClr val="C4552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42D63A-7F9A-2274-FCF4-DDDFC7A16391}"/>
              </a:ext>
            </a:extLst>
          </p:cNvPr>
          <p:cNvSpPr txBox="1"/>
          <p:nvPr/>
        </p:nvSpPr>
        <p:spPr>
          <a:xfrm>
            <a:off x="10861770" y="912229"/>
            <a:ext cx="1263752" cy="830997"/>
          </a:xfrm>
          <a:prstGeom prst="rect">
            <a:avLst/>
          </a:prstGeom>
          <a:solidFill>
            <a:schemeClr val="lt1">
              <a:alpha val="66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Segoe Print" panose="02000600000000000000" pitchFamily="2" charset="0"/>
              </a:rPr>
              <a:t>Улыбка</a:t>
            </a:r>
          </a:p>
          <a:p>
            <a:pPr lvl="0" algn="ctr"/>
            <a:r>
              <a:rPr lang="ru-RU" sz="1200" dirty="0">
                <a:solidFill>
                  <a:srgbClr val="000000"/>
                </a:solidFill>
                <a:latin typeface="Segoe Print" panose="02000600000000000000" pitchFamily="2" charset="0"/>
              </a:rPr>
              <a:t>Силач</a:t>
            </a:r>
          </a:p>
          <a:p>
            <a:pPr lvl="0" algn="ctr"/>
            <a:r>
              <a:rPr lang="ru-RU" sz="1200" dirty="0">
                <a:solidFill>
                  <a:srgbClr val="000000"/>
                </a:solidFill>
                <a:latin typeface="Segoe Print" panose="02000600000000000000" pitchFamily="2" charset="0"/>
              </a:rPr>
              <a:t>Качели</a:t>
            </a:r>
          </a:p>
          <a:p>
            <a:pPr lvl="0" algn="ctr"/>
            <a:r>
              <a:rPr lang="ru-RU" sz="1200" dirty="0">
                <a:solidFill>
                  <a:srgbClr val="000000"/>
                </a:solidFill>
                <a:latin typeface="Segoe Print" panose="02000600000000000000" pitchFamily="2" charset="0"/>
              </a:rPr>
              <a:t>Чашечка</a:t>
            </a:r>
          </a:p>
        </p:txBody>
      </p:sp>
    </p:spTree>
    <p:extLst>
      <p:ext uri="{BB962C8B-B14F-4D97-AF65-F5344CB8AC3E}">
        <p14:creationId xmlns:p14="http://schemas.microsoft.com/office/powerpoint/2010/main" val="4247317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  <p:bldP spid="21" grpId="0" animBg="1"/>
      <p:bldP spid="22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8E24489-88BD-32B1-E6DC-6BA10EF38080}"/>
              </a:ext>
            </a:extLst>
          </p:cNvPr>
          <p:cNvSpPr txBox="1"/>
          <p:nvPr/>
        </p:nvSpPr>
        <p:spPr>
          <a:xfrm>
            <a:off x="44673" y="32662"/>
            <a:ext cx="2229299" cy="1569660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Разделим дыню и разложим по тарелочкам</a:t>
            </a:r>
          </a:p>
          <a:p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Выполнение упр. - клик на </a:t>
            </a:r>
            <a:r>
              <a:rPr lang="ru-RU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упр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- клик на </a:t>
            </a:r>
            <a:r>
              <a:rPr lang="ru-RU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тарелку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415F5A-933E-295F-491A-CAE7A393B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16" y="4314987"/>
            <a:ext cx="2007055" cy="9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7915EB1-D745-D0A4-878F-959E0995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40" y="3944029"/>
            <a:ext cx="1935959" cy="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релкаPicture 2">
            <a:extLst>
              <a:ext uri="{FF2B5EF4-FFF2-40B4-BE49-F238E27FC236}">
                <a16:creationId xmlns:a16="http://schemas.microsoft.com/office/drawing/2014/main" id="{0D5C4995-D8EE-7D86-001C-2F238C070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80" y="4790398"/>
            <a:ext cx="2163226" cy="10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792F3-8C44-7F06-80F5-C01C6FA1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47" y="5109559"/>
            <a:ext cx="2258816" cy="108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3C1655-1C61-D23D-9406-189CA9599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225"/>
          <a:stretch/>
        </p:blipFill>
        <p:spPr>
          <a:xfrm>
            <a:off x="-1222790" y="1203040"/>
            <a:ext cx="5545473" cy="66827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C69E90-805F-26C1-F0AA-1F787D8FB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73138" y="4553221"/>
            <a:ext cx="1485739" cy="10330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67BA7C-611B-D1F4-6BF2-0E215AE64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025" y="3785400"/>
            <a:ext cx="1361026" cy="9463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27ECF5-FEF9-F506-7EFA-F6601AA01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2865">
            <a:off x="7191497" y="4052202"/>
            <a:ext cx="1415694" cy="9843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BCD6C1-5960-6E9A-913E-126B56793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817" y="4314987"/>
            <a:ext cx="1589853" cy="110548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6F39782-0138-2C89-BBA5-1988C61D2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9" b="458"/>
          <a:stretch/>
        </p:blipFill>
        <p:spPr bwMode="auto">
          <a:xfrm>
            <a:off x="-258608" y="2213671"/>
            <a:ext cx="2472083" cy="550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A71CA89-9624-A1B5-F3E8-B8359180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54" y="1204727"/>
            <a:ext cx="2658377" cy="641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0591C29-275F-F676-264B-DDBEEF40D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7564" y="3957735"/>
            <a:ext cx="1914255" cy="39501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580056-B079-234D-F3D6-F36831CF7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956131">
            <a:off x="906527" y="4288072"/>
            <a:ext cx="1690894" cy="1219395"/>
          </a:xfrm>
          <a:prstGeom prst="rect">
            <a:avLst/>
          </a:prstGeom>
        </p:spPr>
      </p:pic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DC7F22-362D-E038-16D4-D743C1776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43642" y="4867728"/>
            <a:ext cx="1589853" cy="110548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008EBF-DA71-5AF7-6B99-137A38030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7" t="-8894" b="-9241"/>
          <a:stretch/>
        </p:blipFill>
        <p:spPr bwMode="auto">
          <a:xfrm>
            <a:off x="2575238" y="232533"/>
            <a:ext cx="1082590" cy="1170126"/>
          </a:xfrm>
          <a:prstGeom prst="roundRect">
            <a:avLst>
              <a:gd name="adj" fmla="val 8594"/>
            </a:avLst>
          </a:prstGeom>
          <a:solidFill>
            <a:srgbClr val="7030A0">
              <a:alpha val="6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6E72FE4-1029-5850-DFD5-E67C84297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" b="775"/>
          <a:stretch/>
        </p:blipFill>
        <p:spPr bwMode="auto">
          <a:xfrm>
            <a:off x="4076267" y="238690"/>
            <a:ext cx="1383438" cy="1120797"/>
          </a:xfrm>
          <a:prstGeom prst="roundRect">
            <a:avLst>
              <a:gd name="adj" fmla="val 8594"/>
            </a:avLst>
          </a:prstGeom>
          <a:solidFill>
            <a:srgbClr val="7030A0">
              <a:alpha val="6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56684133-155B-28F5-0A4A-4496A3616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r="6252"/>
          <a:stretch/>
        </p:blipFill>
        <p:spPr bwMode="auto">
          <a:xfrm>
            <a:off x="7571325" y="158165"/>
            <a:ext cx="1495077" cy="1506233"/>
          </a:xfrm>
          <a:prstGeom prst="roundRect">
            <a:avLst>
              <a:gd name="adj" fmla="val 8594"/>
            </a:avLst>
          </a:prstGeom>
          <a:solidFill>
            <a:srgbClr val="7030A0">
              <a:alpha val="6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F0AF3D64-F6F1-A7F0-71F4-DD9CF32BF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5" t="-8256" r="-9828" b="-11838"/>
          <a:stretch/>
        </p:blipFill>
        <p:spPr bwMode="auto">
          <a:xfrm>
            <a:off x="5765314" y="107848"/>
            <a:ext cx="1447799" cy="1466656"/>
          </a:xfrm>
          <a:prstGeom prst="roundRect">
            <a:avLst>
              <a:gd name="adj" fmla="val 8594"/>
            </a:avLst>
          </a:prstGeom>
          <a:solidFill>
            <a:srgbClr val="7030A0">
              <a:alpha val="6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Крест 20">
            <a:extLst>
              <a:ext uri="{FF2B5EF4-FFF2-40B4-BE49-F238E27FC236}">
                <a16:creationId xmlns:a16="http://schemas.microsoft.com/office/drawing/2014/main" id="{F044F1B1-BC99-0E7C-A561-2471D16E6AE1}"/>
              </a:ext>
            </a:extLst>
          </p:cNvPr>
          <p:cNvSpPr/>
          <p:nvPr/>
        </p:nvSpPr>
        <p:spPr>
          <a:xfrm>
            <a:off x="11474547" y="139864"/>
            <a:ext cx="695913" cy="705065"/>
          </a:xfrm>
          <a:prstGeom prst="plus">
            <a:avLst>
              <a:gd name="adj" fmla="val 31655"/>
            </a:avLst>
          </a:prstGeom>
          <a:solidFill>
            <a:srgbClr val="C4552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0863AD-EE2C-8624-8B8F-757CFB3AE7FD}"/>
              </a:ext>
            </a:extLst>
          </p:cNvPr>
          <p:cNvSpPr txBox="1"/>
          <p:nvPr/>
        </p:nvSpPr>
        <p:spPr>
          <a:xfrm>
            <a:off x="10883575" y="1613582"/>
            <a:ext cx="1263752" cy="830997"/>
          </a:xfrm>
          <a:prstGeom prst="rect">
            <a:avLst/>
          </a:prstGeom>
          <a:solidFill>
            <a:schemeClr val="lt1">
              <a:alpha val="66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Segoe Print" panose="02000600000000000000" pitchFamily="2" charset="0"/>
              </a:rPr>
              <a:t>Маляр</a:t>
            </a:r>
          </a:p>
          <a:p>
            <a:pPr lvl="0" algn="ctr"/>
            <a:r>
              <a:rPr lang="ru-RU" sz="1200" dirty="0">
                <a:solidFill>
                  <a:srgbClr val="000000"/>
                </a:solidFill>
                <a:latin typeface="Segoe Print" panose="02000600000000000000" pitchFamily="2" charset="0"/>
              </a:rPr>
              <a:t>Парус</a:t>
            </a:r>
          </a:p>
          <a:p>
            <a:pPr lvl="0" algn="ctr"/>
            <a:r>
              <a:rPr lang="ru-RU" sz="1200" dirty="0">
                <a:solidFill>
                  <a:srgbClr val="000000"/>
                </a:solidFill>
                <a:latin typeface="Segoe Print" panose="02000600000000000000" pitchFamily="2" charset="0"/>
              </a:rPr>
              <a:t>Лошадка</a:t>
            </a:r>
          </a:p>
          <a:p>
            <a:pPr lvl="0" algn="ctr"/>
            <a:r>
              <a:rPr lang="ru-RU" sz="1200" dirty="0">
                <a:solidFill>
                  <a:srgbClr val="000000"/>
                </a:solidFill>
                <a:latin typeface="Segoe Print" panose="02000600000000000000" pitchFamily="2" charset="0"/>
              </a:rPr>
              <a:t>Грибочек</a:t>
            </a:r>
          </a:p>
        </p:txBody>
      </p:sp>
    </p:spTree>
    <p:extLst>
      <p:ext uri="{BB962C8B-B14F-4D97-AF65-F5344CB8AC3E}">
        <p14:creationId xmlns:p14="http://schemas.microsoft.com/office/powerpoint/2010/main" val="1003442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2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4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15000" r="-7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3C1655-1C61-D23D-9406-189CA9599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25"/>
          <a:stretch/>
        </p:blipFill>
        <p:spPr>
          <a:xfrm>
            <a:off x="-1671636" y="902090"/>
            <a:ext cx="6059594" cy="7302262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6F39782-0138-2C89-BBA5-1988C61D2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9" b="458"/>
          <a:stretch/>
        </p:blipFill>
        <p:spPr bwMode="auto">
          <a:xfrm>
            <a:off x="-398246" y="1983531"/>
            <a:ext cx="2889552" cy="64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A71CA89-9624-A1B5-F3E8-B8359180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438" y="789830"/>
            <a:ext cx="3490465" cy="84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0591C29-275F-F676-264B-DDBEEF40D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5193" y="3292859"/>
            <a:ext cx="2689882" cy="555062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415F5A-933E-295F-491A-CAE7A393B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16" y="4314987"/>
            <a:ext cx="2007055" cy="9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7915EB1-D745-D0A4-878F-959E0995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40" y="3944029"/>
            <a:ext cx="1935959" cy="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релкаPicture 2">
            <a:extLst>
              <a:ext uri="{FF2B5EF4-FFF2-40B4-BE49-F238E27FC236}">
                <a16:creationId xmlns:a16="http://schemas.microsoft.com/office/drawing/2014/main" id="{0D5C4995-D8EE-7D86-001C-2F238C070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80" y="4790398"/>
            <a:ext cx="2163226" cy="10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792F3-8C44-7F06-80F5-C01C6FA1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47" y="5109559"/>
            <a:ext cx="2258816" cy="108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C69E90-805F-26C1-F0AA-1F787D8FB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873138" y="4553221"/>
            <a:ext cx="1485739" cy="10330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67BA7C-611B-D1F4-6BF2-0E215AE64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0025" y="3785400"/>
            <a:ext cx="1361026" cy="9463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27ECF5-FEF9-F506-7EFA-F6601AA015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92865">
            <a:off x="7191497" y="4052202"/>
            <a:ext cx="1415694" cy="984384"/>
          </a:xfrm>
          <a:prstGeom prst="rect">
            <a:avLst/>
          </a:prstGeom>
        </p:spPr>
      </p:pic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DC7F22-362D-E038-16D4-D743C1776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843642" y="4867728"/>
            <a:ext cx="1589853" cy="1105483"/>
          </a:xfrm>
          <a:prstGeom prst="rect">
            <a:avLst/>
          </a:prstGeom>
        </p:spPr>
      </p:pic>
      <p:grpSp>
        <p:nvGrpSpPr>
          <p:cNvPr id="21" name="Picture 2">
            <a:extLst>
              <a:ext uri="{FF2B5EF4-FFF2-40B4-BE49-F238E27FC236}">
                <a16:creationId xmlns:a16="http://schemas.microsoft.com/office/drawing/2014/main" id="{79CDF112-4C30-AEC9-1425-3A53CDBC0A2C}"/>
              </a:ext>
            </a:extLst>
          </p:cNvPr>
          <p:cNvGrpSpPr/>
          <p:nvPr/>
        </p:nvGrpSpPr>
        <p:grpSpPr>
          <a:xfrm>
            <a:off x="5358877" y="96641"/>
            <a:ext cx="1659062" cy="1554875"/>
            <a:chOff x="10721034" y="3374568"/>
            <a:chExt cx="1659062" cy="1554875"/>
          </a:xfrm>
          <a:solidFill>
            <a:schemeClr val="bg1">
              <a:alpha val="65000"/>
            </a:schemeClr>
          </a:solidFill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14041F95-C2DF-695C-6C48-943727A6D5BC}"/>
                </a:ext>
              </a:extLst>
            </p:cNvPr>
            <p:cNvSpPr/>
            <p:nvPr/>
          </p:nvSpPr>
          <p:spPr>
            <a:xfrm>
              <a:off x="11550565" y="3504173"/>
              <a:ext cx="242401" cy="156141"/>
            </a:xfrm>
            <a:custGeom>
              <a:avLst/>
              <a:gdLst>
                <a:gd name="connsiteX0" fmla="*/ 514 w 242401"/>
                <a:gd name="connsiteY0" fmla="*/ 78912 h 156141"/>
                <a:gd name="connsiteX1" fmla="*/ 121715 w 242401"/>
                <a:gd name="connsiteY1" fmla="*/ 841 h 156141"/>
                <a:gd name="connsiteX2" fmla="*/ 242916 w 242401"/>
                <a:gd name="connsiteY2" fmla="*/ 78912 h 156141"/>
                <a:gd name="connsiteX3" fmla="*/ 121715 w 242401"/>
                <a:gd name="connsiteY3" fmla="*/ 156982 h 156141"/>
                <a:gd name="connsiteX4" fmla="*/ 514 w 242401"/>
                <a:gd name="connsiteY4" fmla="*/ 78912 h 15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401" h="156141">
                  <a:moveTo>
                    <a:pt x="514" y="78912"/>
                  </a:moveTo>
                  <a:cubicBezTo>
                    <a:pt x="514" y="35795"/>
                    <a:pt x="54777" y="841"/>
                    <a:pt x="121715" y="841"/>
                  </a:cubicBezTo>
                  <a:cubicBezTo>
                    <a:pt x="188653" y="841"/>
                    <a:pt x="242916" y="35795"/>
                    <a:pt x="242916" y="78912"/>
                  </a:cubicBezTo>
                  <a:cubicBezTo>
                    <a:pt x="242916" y="122028"/>
                    <a:pt x="188653" y="156982"/>
                    <a:pt x="121715" y="156982"/>
                  </a:cubicBezTo>
                  <a:cubicBezTo>
                    <a:pt x="54777" y="156982"/>
                    <a:pt x="514" y="122028"/>
                    <a:pt x="514" y="78912"/>
                  </a:cubicBezTo>
                  <a:close/>
                </a:path>
              </a:pathLst>
            </a:custGeom>
            <a:grpFill/>
            <a:ln w="7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C142F79-ACB8-34F4-3EF1-CA800D822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369" t="-2407" r="16208" b="2407"/>
            <a:stretch/>
          </p:blipFill>
          <p:spPr>
            <a:xfrm>
              <a:off x="10721034" y="3374568"/>
              <a:ext cx="1659062" cy="1554875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B534A753-94D6-58C0-DEA2-8573EA741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r="-6909"/>
          <a:stretch/>
        </p:blipFill>
        <p:spPr bwMode="auto">
          <a:xfrm>
            <a:off x="7246695" y="133031"/>
            <a:ext cx="1875530" cy="1183628"/>
          </a:xfrm>
          <a:prstGeom prst="roundRect">
            <a:avLst>
              <a:gd name="adj" fmla="val 8594"/>
            </a:avLst>
          </a:prstGeom>
          <a:solidFill>
            <a:schemeClr val="bg1">
              <a:alpha val="69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C02260DC-2A5C-5210-6124-1576AB2FE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3" t="-3356" r="-6798" b="-9910"/>
          <a:stretch/>
        </p:blipFill>
        <p:spPr bwMode="auto">
          <a:xfrm>
            <a:off x="3204882" y="96641"/>
            <a:ext cx="1864863" cy="1295400"/>
          </a:xfrm>
          <a:prstGeom prst="roundRect">
            <a:avLst>
              <a:gd name="adj" fmla="val 8594"/>
            </a:avLst>
          </a:prstGeom>
          <a:solidFill>
            <a:schemeClr val="bg1">
              <a:alpha val="69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Крест 25">
            <a:extLst>
              <a:ext uri="{FF2B5EF4-FFF2-40B4-BE49-F238E27FC236}">
                <a16:creationId xmlns:a16="http://schemas.microsoft.com/office/drawing/2014/main" id="{CBC06746-8D06-F238-7DF9-C42927AE01ED}"/>
              </a:ext>
            </a:extLst>
          </p:cNvPr>
          <p:cNvSpPr/>
          <p:nvPr/>
        </p:nvSpPr>
        <p:spPr>
          <a:xfrm>
            <a:off x="11387063" y="59658"/>
            <a:ext cx="754531" cy="585486"/>
          </a:xfrm>
          <a:prstGeom prst="plus">
            <a:avLst/>
          </a:prstGeom>
          <a:solidFill>
            <a:srgbClr val="C4552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latin typeface="Segoe Print" panose="020006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D2EE1A-3F33-4BD7-B772-9F0935B00518}"/>
              </a:ext>
            </a:extLst>
          </p:cNvPr>
          <p:cNvSpPr txBox="1"/>
          <p:nvPr/>
        </p:nvSpPr>
        <p:spPr>
          <a:xfrm>
            <a:off x="10796511" y="671801"/>
            <a:ext cx="1330986" cy="57708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050" dirty="0">
                <a:solidFill>
                  <a:srgbClr val="000000"/>
                </a:solidFill>
                <a:latin typeface="Segoe Print" panose="02000600000000000000" pitchFamily="2" charset="0"/>
              </a:rPr>
              <a:t>Пчёлка</a:t>
            </a:r>
          </a:p>
          <a:p>
            <a:pPr lvl="0" algn="ctr"/>
            <a:r>
              <a:rPr lang="ru-RU" sz="1050" dirty="0">
                <a:solidFill>
                  <a:prstClr val="black"/>
                </a:solidFill>
                <a:latin typeface="Segoe Print" panose="02000600000000000000" pitchFamily="2" charset="0"/>
              </a:rPr>
              <a:t>Барабан</a:t>
            </a:r>
          </a:p>
          <a:p>
            <a:pPr lvl="0" algn="ctr"/>
            <a:r>
              <a:rPr lang="ru-RU" sz="1050" dirty="0">
                <a:solidFill>
                  <a:prstClr val="black"/>
                </a:solidFill>
                <a:latin typeface="Segoe Print" panose="02000600000000000000" pitchFamily="2" charset="0"/>
              </a:rPr>
              <a:t>Заводим мотор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A74CA7-D251-D248-135F-2D7E9680DD38}"/>
              </a:ext>
            </a:extLst>
          </p:cNvPr>
          <p:cNvSpPr txBox="1"/>
          <p:nvPr/>
        </p:nvSpPr>
        <p:spPr>
          <a:xfrm>
            <a:off x="130630" y="102637"/>
            <a:ext cx="2222046" cy="1015663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Можно есть!</a:t>
            </a:r>
          </a:p>
          <a:p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Выполнение упр. - клик на </a:t>
            </a:r>
            <a:r>
              <a:rPr lang="ru-RU" sz="1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упр. </a:t>
            </a:r>
            <a:r>
              <a:rPr lang="ru-RU" sz="1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- клик на </a:t>
            </a:r>
            <a:r>
              <a:rPr lang="ru-RU" sz="1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кусочек</a:t>
            </a:r>
          </a:p>
        </p:txBody>
      </p:sp>
    </p:spTree>
    <p:extLst>
      <p:ext uri="{BB962C8B-B14F-4D97-AF65-F5344CB8AC3E}">
        <p14:creationId xmlns:p14="http://schemas.microsoft.com/office/powerpoint/2010/main" val="3017046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2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24" dur="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62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62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620" fill="hold">
                                          <p:stCondLst>
                                            <p:cond delay="48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620" fill="hold">
                                          <p:stCondLst>
                                            <p:cond delay="64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2755 L -0.00521 0.02755 C -0.01732 0.01319 -0.00717 0.02384 -0.01849 0.01505 C -0.02305 0.01134 -0.02722 0.00625 -0.03177 0.00394 C -0.03959 -0.00023 -0.06941 -0.00972 -0.07865 -0.01273 C -0.08438 -0.01736 -0.08985 -0.02361 -0.09584 -0.02662 C -0.10821 -0.03333 -0.13334 -0.0419 -0.13334 -0.0419 C -0.1431 -0.05301 -0.14727 -0.0588 -0.15834 -0.0669 C -0.16993 -0.07546 -0.18112 -0.08843 -0.19349 -0.09051 L -0.2099 -0.09329 C -0.21198 -0.09606 -0.21394 -0.09977 -0.21615 -0.10162 C -0.22123 -0.10625 -0.22657 -0.10972 -0.23177 -0.11273 C -0.2362 -0.11528 -0.24076 -0.1162 -0.24506 -0.11829 C -0.24831 -0.11991 -0.25144 -0.12199 -0.25443 -0.12384 C -0.27045 -0.1338 -0.25026 -0.12176 -0.26771 -0.13356 C -0.26875 -0.13426 -0.27084 -0.13495 -0.27084 -0.13495 " pathEditMode="relative" ptsTypes="AAAAAAAAAAAAAA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2477 L -0.00117 0.02477 C 0.00156 0.01389 0.00768 -0.01203 0.01211 -0.01689 L 0.03633 -0.04467 C 0.04128 -0.05046 0.04063 -0.05115 0.04961 -0.05578 C 0.05521 -0.05902 0.06094 -0.06111 0.0668 -0.06273 C 0.07292 -0.06481 0.0793 -0.0655 0.08555 -0.06689 C 0.08998 -0.06921 0.09427 -0.07199 0.09883 -0.07384 C 0.10521 -0.07708 0.11185 -0.07916 0.11836 -0.08217 C 0.12774 -0.0868 0.13698 -0.09236 0.14649 -0.09606 C 0.21745 -0.12453 0.14063 -0.08842 0.19102 -0.11273 C 0.19336 -0.11597 0.19584 -0.11898 0.19805 -0.12245 C 0.20352 -0.13194 0.20716 -0.14467 0.21367 -0.15162 C 0.2194 -0.15787 0.22852 -0.16898 0.23555 -0.17384 C 0.24323 -0.17962 0.25 -0.18171 0.25821 -0.18495 C 0.25977 -0.18634 0.2612 -0.18819 0.26289 -0.18912 C 0.27448 -0.19745 0.27904 -0.1949 0.29492 -0.19884 L 0.33711 -0.20995 C 0.34557 -0.2125 0.34675 -0.20949 0.34414 -0.21412 " pathEditMode="relative" ptsTypes="AAAAAAAAAAAAAAAAA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45 -0.02662 L -0.16745 -0.02662 C -0.18229 -0.04861 -0.18503 -0.05417 -0.19948 -0.07106 C -0.20573 -0.07847 -0.21133 -0.08773 -0.21823 -0.0919 C -0.225 -0.09629 -0.23243 -0.09467 -0.23933 -0.09606 C -0.2931 -0.10787 -0.25795 -0.10162 -0.30261 -0.10856 C -0.31328 -0.11481 -0.33177 -0.12361 -0.34167 -0.13495 C -0.34753 -0.14167 -0.35209 -0.15116 -0.35729 -0.15856 C -0.3625 -0.16597 -0.36758 -0.17315 -0.37292 -0.1794 C -0.37618 -0.18333 -0.37943 -0.18704 -0.38308 -0.18912 C -0.38815 -0.19213 -0.39362 -0.19282 -0.3987 -0.19467 C -0.40795 -0.19838 -0.41706 -0.20139 -0.42604 -0.20579 C -0.43438 -0.21018 -0.44219 -0.21597 -0.45026 -0.22106 C -0.45183 -0.22384 -0.45326 -0.22731 -0.45495 -0.2294 C -0.45612 -0.23102 -0.45782 -0.23102 -0.45886 -0.23217 C -0.46016 -0.23379 -0.46198 -0.23773 -0.46198 -0.23773 " pathEditMode="relative" ptsTypes="AAAAAAAAAAAAAA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2083 L -0.0039 0.02083 C 0.02735 -0.00417 0.00951 0.00278 0.05078 0.00972 C 0.09479 0.02639 0.05156 0.00787 0.09141 0.03055 C 0.10221 0.03657 0.12422 0.04722 0.12422 0.04722 C 0.13386 0.04305 0.1444 0.04305 0.15313 0.03472 C 0.16198 0.02592 0.16979 -0.00556 0.18203 -0.01111 C 0.18802 -0.01412 0.1944 -0.01227 0.20078 -0.0125 C 0.21003 -0.0132 0.21953 -0.01273 0.22891 -0.01389 C 0.22943 -0.01412 0.22943 -0.01574 0.22969 -0.01667 " pathEditMode="relative" ptsTypes="AAAAAAAA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: вправо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6A8A6A3-7620-4C48-9933-9A9974C4CC1E}"/>
              </a:ext>
            </a:extLst>
          </p:cNvPr>
          <p:cNvSpPr/>
          <p:nvPr/>
        </p:nvSpPr>
        <p:spPr>
          <a:xfrm>
            <a:off x="11074400" y="5958959"/>
            <a:ext cx="788307" cy="60642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297FA8-BA16-4207-866F-02898732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90" y="1293262"/>
            <a:ext cx="7991086" cy="466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4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1857</TotalTime>
  <Words>73</Words>
  <Application>Microsoft Office PowerPoint</Application>
  <PresentationFormat>Широкоэкранный</PresentationFormat>
  <Paragraphs>20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Яна Каирова</cp:lastModifiedBy>
  <cp:revision>130</cp:revision>
  <dcterms:created xsi:type="dcterms:W3CDTF">2021-01-20T09:01:37Z</dcterms:created>
  <dcterms:modified xsi:type="dcterms:W3CDTF">2023-08-27T09:05:55Z</dcterms:modified>
</cp:coreProperties>
</file>