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58" r:id="rId4"/>
    <p:sldId id="259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C2A9"/>
    <a:srgbClr val="E9E4C2"/>
    <a:srgbClr val="E7E6C2"/>
    <a:srgbClr val="D6B5A0"/>
    <a:srgbClr val="C79886"/>
    <a:srgbClr val="D7A68D"/>
    <a:srgbClr val="D4A88D"/>
    <a:srgbClr val="DED0A7"/>
    <a:srgbClr val="2F302A"/>
    <a:srgbClr val="7473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0" autoAdjust="0"/>
    <p:restoredTop sz="86411" autoAdjust="0"/>
  </p:normalViewPr>
  <p:slideViewPr>
    <p:cSldViewPr snapToGrid="0">
      <p:cViewPr>
        <p:scale>
          <a:sx n="75" d="100"/>
          <a:sy n="75" d="100"/>
        </p:scale>
        <p:origin x="1200" y="6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390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012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593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743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216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062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5719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221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96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806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FDDFF-7D92-462A-B31D-F795340089C9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264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FDDFF-7D92-462A-B31D-F795340089C9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FA70E-CBB2-4F69-848A-257A36762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25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s://vk.com/logo_cab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734B89B-6B02-4BD8-AF72-EC1D4A255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3164" y="5837017"/>
            <a:ext cx="799061" cy="74678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7A241FE-75C8-4CEE-B839-28B79093C069}"/>
              </a:ext>
            </a:extLst>
          </p:cNvPr>
          <p:cNvSpPr/>
          <p:nvPr/>
        </p:nvSpPr>
        <p:spPr>
          <a:xfrm>
            <a:off x="2846415" y="1921204"/>
            <a:ext cx="6976038" cy="3108543"/>
          </a:xfrm>
          <a:prstGeom prst="rect">
            <a:avLst/>
          </a:prstGeom>
          <a:solidFill>
            <a:schemeClr val="lt1">
              <a:alpha val="62000"/>
            </a:schemeClr>
          </a:solidFill>
          <a:ln w="7620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ru-RU" sz="3600" dirty="0">
              <a:solidFill>
                <a:prstClr val="black"/>
              </a:solidFill>
              <a:latin typeface="Segoe Print" panose="02000600000000000000" pitchFamily="2" charset="0"/>
            </a:endParaRPr>
          </a:p>
          <a:p>
            <a:pPr algn="ctr">
              <a:defRPr/>
            </a:pPr>
            <a:r>
              <a:rPr lang="ru-RU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Строитель </a:t>
            </a:r>
          </a:p>
          <a:p>
            <a:pPr algn="ctr">
              <a:defRPr/>
            </a:pPr>
            <a:r>
              <a:rPr lang="ru-RU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и кирпичи</a:t>
            </a:r>
            <a:br>
              <a:rPr lang="ru-RU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</a:b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СЛОГИ</a:t>
            </a:r>
            <a:endParaRPr lang="ru-RU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9" name="Рисунок 8">
            <a:hlinkClick r:id="rId4"/>
            <a:extLst>
              <a:ext uri="{FF2B5EF4-FFF2-40B4-BE49-F238E27FC236}">
                <a16:creationId xmlns:a16="http://schemas.microsoft.com/office/drawing/2014/main" id="{DBB54956-3D43-4DEA-AD3B-CE75BF23A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4194" y="0"/>
            <a:ext cx="4249012" cy="228836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8449CA3-2CD7-4827-9CE0-434089546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916" y="4264179"/>
            <a:ext cx="3145675" cy="314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A89003F3-40EE-4117-93C3-A5440EFE4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3" b="98739" l="0" r="97222">
                        <a14:foregroundMark x1="45333" y1="13761" x2="44444" y2="917"/>
                        <a14:foregroundMark x1="47222" y1="9862" x2="46444" y2="34289"/>
                        <a14:foregroundMark x1="46444" y1="34289" x2="46444" y2="34174"/>
                        <a14:foregroundMark x1="44444" y1="23853" x2="49333" y2="33028"/>
                        <a14:foregroundMark x1="45667" y1="19954" x2="46778" y2="30849"/>
                        <a14:foregroundMark x1="47222" y1="19954" x2="43667" y2="30849"/>
                        <a14:foregroundMark x1="50556" y1="20757" x2="54222" y2="29243"/>
                        <a14:foregroundMark x1="54222" y1="29243" x2="54333" y2="27982"/>
                        <a14:foregroundMark x1="55000" y1="21674" x2="57111" y2="31995"/>
                        <a14:foregroundMark x1="57111" y1="21216" x2="56444" y2="30734"/>
                        <a14:foregroundMark x1="58667" y1="24083" x2="57000" y2="31078"/>
                        <a14:foregroundMark x1="49333" y1="26720" x2="41556" y2="23853"/>
                        <a14:foregroundMark x1="10889" y1="20986" x2="13667" y2="38303"/>
                        <a14:foregroundMark x1="15444" y1="38761" x2="3667" y2="38991"/>
                        <a14:foregroundMark x1="1000" y1="39908" x2="111" y2="39564"/>
                        <a14:foregroundMark x1="8667" y1="45413" x2="9333" y2="49771"/>
                        <a14:foregroundMark x1="15111" y1="68234" x2="29444" y2="83716"/>
                        <a14:foregroundMark x1="10889" y1="71560" x2="21111" y2="77752"/>
                        <a14:foregroundMark x1="15667" y1="75803" x2="9778" y2="72248"/>
                        <a14:foregroundMark x1="9778" y1="72248" x2="9333" y2="71674"/>
                        <a14:foregroundMark x1="13444" y1="73739" x2="20111" y2="72018"/>
                        <a14:foregroundMark x1="20111" y1="72018" x2="25333" y2="68349"/>
                        <a14:foregroundMark x1="23111" y1="70528" x2="19333" y2="60206"/>
                        <a14:foregroundMark x1="27778" y1="66628" x2="32778" y2="87500"/>
                        <a14:foregroundMark x1="33778" y1="76720" x2="32000" y2="91514"/>
                        <a14:foregroundMark x1="30889" y1="94495" x2="45667" y2="97592"/>
                        <a14:foregroundMark x1="44222" y1="97362" x2="32556" y2="56881"/>
                        <a14:foregroundMark x1="31667" y1="57913" x2="19889" y2="70069"/>
                        <a14:foregroundMark x1="33889" y1="61697" x2="58778" y2="71101"/>
                        <a14:foregroundMark x1="58778" y1="71101" x2="59333" y2="71101"/>
                        <a14:foregroundMark x1="41222" y1="59633" x2="62778" y2="81307"/>
                        <a14:foregroundMark x1="62778" y1="81307" x2="62778" y2="81307"/>
                        <a14:foregroundMark x1="54333" y1="55046" x2="56444" y2="88073"/>
                        <a14:foregroundMark x1="36778" y1="72362" x2="41444" y2="81881"/>
                        <a14:foregroundMark x1="42333" y1="92661" x2="46000" y2="98624"/>
                        <a14:foregroundMark x1="46000" y1="98624" x2="46667" y2="98739"/>
                        <a14:foregroundMark x1="52556" y1="98165" x2="47778" y2="98394"/>
                        <a14:foregroundMark x1="52222" y1="96445" x2="57667" y2="60321"/>
                        <a14:foregroundMark x1="57667" y1="60321" x2="57556" y2="58028"/>
                        <a14:foregroundMark x1="53222" y1="62615" x2="42000" y2="82569"/>
                        <a14:foregroundMark x1="43444" y1="54587" x2="46111" y2="81307"/>
                        <a14:foregroundMark x1="47778" y1="59977" x2="51111" y2="83716"/>
                        <a14:foregroundMark x1="32222" y1="71101" x2="32889" y2="77294"/>
                        <a14:foregroundMark x1="60111" y1="97018" x2="64889" y2="95183"/>
                        <a14:foregroundMark x1="72222" y1="80161" x2="69778" y2="66284"/>
                        <a14:foregroundMark x1="68889" y1="69266" x2="67111" y2="85780"/>
                        <a14:foregroundMark x1="69000" y1="67087" x2="57000" y2="78899"/>
                        <a14:foregroundMark x1="68444" y1="76606" x2="70000" y2="86124"/>
                        <a14:foregroundMark x1="70000" y1="86124" x2="70333" y2="85894"/>
                        <a14:foregroundMark x1="75444" y1="83486" x2="68111" y2="88417"/>
                        <a14:foregroundMark x1="80556" y1="76950" x2="71444" y2="87041"/>
                        <a14:foregroundMark x1="78111" y1="82110" x2="73444" y2="88073"/>
                        <a14:foregroundMark x1="91000" y1="70413" x2="97222" y2="62844"/>
                        <a14:foregroundMark x1="97222" y1="66284" x2="96000" y2="73280"/>
                        <a14:foregroundMark x1="58333" y1="40023" x2="47000" y2="41399"/>
                        <a14:foregroundMark x1="77111" y1="85436" x2="78889" y2="83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00" y="2942462"/>
            <a:ext cx="4041525" cy="391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359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F18C4DF-29D8-4F0F-A2C4-236BD9048AFD}"/>
              </a:ext>
            </a:extLst>
          </p:cNvPr>
          <p:cNvSpPr/>
          <p:nvPr/>
        </p:nvSpPr>
        <p:spPr>
          <a:xfrm>
            <a:off x="5261768" y="3270250"/>
            <a:ext cx="1177131" cy="450849"/>
          </a:xfrm>
          <a:prstGeom prst="roundRect">
            <a:avLst>
              <a:gd name="adj" fmla="val 8216"/>
            </a:avLst>
          </a:prstGeom>
          <a:solidFill>
            <a:schemeClr val="accent5"/>
          </a:solidFill>
          <a:ln>
            <a:solidFill>
              <a:srgbClr val="DED0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D91D0431-42D1-410F-A345-474CE3B60D94}"/>
              </a:ext>
            </a:extLst>
          </p:cNvPr>
          <p:cNvSpPr/>
          <p:nvPr/>
        </p:nvSpPr>
        <p:spPr>
          <a:xfrm>
            <a:off x="1512883" y="4227830"/>
            <a:ext cx="1200150" cy="47624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D9C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B3FD334A-A314-419E-905D-336D53EFB98A}"/>
              </a:ext>
            </a:extLst>
          </p:cNvPr>
          <p:cNvSpPr/>
          <p:nvPr/>
        </p:nvSpPr>
        <p:spPr>
          <a:xfrm>
            <a:off x="6400800" y="4227830"/>
            <a:ext cx="1244600" cy="476249"/>
          </a:xfrm>
          <a:prstGeom prst="roundRect">
            <a:avLst/>
          </a:prstGeom>
          <a:solidFill>
            <a:schemeClr val="accent5"/>
          </a:solidFill>
          <a:ln>
            <a:solidFill>
              <a:srgbClr val="D6B5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ABB05A0-634C-4F62-901F-4B4B0D2FB0F9}"/>
              </a:ext>
            </a:extLst>
          </p:cNvPr>
          <p:cNvSpPr/>
          <p:nvPr/>
        </p:nvSpPr>
        <p:spPr>
          <a:xfrm>
            <a:off x="2713033" y="5195490"/>
            <a:ext cx="1200150" cy="476249"/>
          </a:xfrm>
          <a:prstGeom prst="roundRect">
            <a:avLst/>
          </a:prstGeom>
          <a:solidFill>
            <a:schemeClr val="accent5"/>
          </a:solidFill>
          <a:ln>
            <a:solidFill>
              <a:srgbClr val="D7A6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A3B6C2F-2A18-4299-B16C-10F33107F789}"/>
              </a:ext>
            </a:extLst>
          </p:cNvPr>
          <p:cNvSpPr/>
          <p:nvPr/>
        </p:nvSpPr>
        <p:spPr>
          <a:xfrm>
            <a:off x="8311515" y="2768601"/>
            <a:ext cx="1200150" cy="47624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DED0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7E930D60-7BFD-4B34-B73B-BE60639300A5}"/>
              </a:ext>
            </a:extLst>
          </p:cNvPr>
          <p:cNvSpPr/>
          <p:nvPr/>
        </p:nvSpPr>
        <p:spPr>
          <a:xfrm>
            <a:off x="5855493" y="2768601"/>
            <a:ext cx="1177131" cy="47624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E9E4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3622C00A-CFE6-4A4C-81F7-574E95647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978" y="4383052"/>
            <a:ext cx="3654716" cy="365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B44FFC4-6ACE-40C9-9D3A-125AF7499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3164" y="5837017"/>
            <a:ext cx="799061" cy="74678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210FCA5-F9E2-4278-9113-1876A23841E0}"/>
              </a:ext>
            </a:extLst>
          </p:cNvPr>
          <p:cNvSpPr txBox="1"/>
          <p:nvPr/>
        </p:nvSpPr>
        <p:spPr>
          <a:xfrm>
            <a:off x="1644805" y="571305"/>
            <a:ext cx="45367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Повтори слоги за логопедом.</a:t>
            </a:r>
          </a:p>
          <a:p>
            <a:r>
              <a:rPr lang="ru-RU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Клик на пустое место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527E9F-56C3-405E-9972-9FE2E42BBCE9}"/>
              </a:ext>
            </a:extLst>
          </p:cNvPr>
          <p:cNvSpPr txBox="1"/>
          <p:nvPr/>
        </p:nvSpPr>
        <p:spPr>
          <a:xfrm>
            <a:off x="202905" y="150714"/>
            <a:ext cx="10644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Помоги строителю достроить стену.</a:t>
            </a:r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id="{4B8260D2-15BA-4575-9808-23BAE713F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3" b="98739" l="0" r="97222">
                        <a14:foregroundMark x1="45333" y1="13761" x2="44444" y2="917"/>
                        <a14:foregroundMark x1="47222" y1="9862" x2="46444" y2="34289"/>
                        <a14:foregroundMark x1="46444" y1="34289" x2="46444" y2="34174"/>
                        <a14:foregroundMark x1="44444" y1="23853" x2="49333" y2="33028"/>
                        <a14:foregroundMark x1="45667" y1="19954" x2="46778" y2="30849"/>
                        <a14:foregroundMark x1="47222" y1="19954" x2="43667" y2="30849"/>
                        <a14:foregroundMark x1="50556" y1="20757" x2="54222" y2="29243"/>
                        <a14:foregroundMark x1="54222" y1="29243" x2="54333" y2="27982"/>
                        <a14:foregroundMark x1="55000" y1="21674" x2="57111" y2="31995"/>
                        <a14:foregroundMark x1="57111" y1="21216" x2="56444" y2="30734"/>
                        <a14:foregroundMark x1="58667" y1="24083" x2="57000" y2="31078"/>
                        <a14:foregroundMark x1="49333" y1="26720" x2="41556" y2="23853"/>
                        <a14:foregroundMark x1="10889" y1="20986" x2="13667" y2="38303"/>
                        <a14:foregroundMark x1="15444" y1="38761" x2="3667" y2="38991"/>
                        <a14:foregroundMark x1="1000" y1="39908" x2="111" y2="39564"/>
                        <a14:foregroundMark x1="8667" y1="45413" x2="9333" y2="49771"/>
                        <a14:foregroundMark x1="15111" y1="68234" x2="29444" y2="83716"/>
                        <a14:foregroundMark x1="10889" y1="71560" x2="21111" y2="77752"/>
                        <a14:foregroundMark x1="15667" y1="75803" x2="9778" y2="72248"/>
                        <a14:foregroundMark x1="9778" y1="72248" x2="9333" y2="71674"/>
                        <a14:foregroundMark x1="13444" y1="73739" x2="20111" y2="72018"/>
                        <a14:foregroundMark x1="20111" y1="72018" x2="25333" y2="68349"/>
                        <a14:foregroundMark x1="23111" y1="70528" x2="19333" y2="60206"/>
                        <a14:foregroundMark x1="27778" y1="66628" x2="32778" y2="87500"/>
                        <a14:foregroundMark x1="33778" y1="76720" x2="32000" y2="91514"/>
                        <a14:foregroundMark x1="30889" y1="94495" x2="45667" y2="97592"/>
                        <a14:foregroundMark x1="44222" y1="97362" x2="32556" y2="56881"/>
                        <a14:foregroundMark x1="31667" y1="57913" x2="19889" y2="70069"/>
                        <a14:foregroundMark x1="33889" y1="61697" x2="58778" y2="71101"/>
                        <a14:foregroundMark x1="58778" y1="71101" x2="59333" y2="71101"/>
                        <a14:foregroundMark x1="41222" y1="59633" x2="62778" y2="81307"/>
                        <a14:foregroundMark x1="62778" y1="81307" x2="62778" y2="81307"/>
                        <a14:foregroundMark x1="54333" y1="55046" x2="56444" y2="88073"/>
                        <a14:foregroundMark x1="36778" y1="72362" x2="41444" y2="81881"/>
                        <a14:foregroundMark x1="42333" y1="92661" x2="46000" y2="98624"/>
                        <a14:foregroundMark x1="46000" y1="98624" x2="46667" y2="98739"/>
                        <a14:foregroundMark x1="52556" y1="98165" x2="47778" y2="98394"/>
                        <a14:foregroundMark x1="52222" y1="96445" x2="57667" y2="60321"/>
                        <a14:foregroundMark x1="57667" y1="60321" x2="57556" y2="58028"/>
                        <a14:foregroundMark x1="53222" y1="62615" x2="42000" y2="82569"/>
                        <a14:foregroundMark x1="43444" y1="54587" x2="46111" y2="81307"/>
                        <a14:foregroundMark x1="47778" y1="59977" x2="51111" y2="83716"/>
                        <a14:foregroundMark x1="32222" y1="71101" x2="32889" y2="77294"/>
                        <a14:foregroundMark x1="60111" y1="97018" x2="64889" y2="95183"/>
                        <a14:foregroundMark x1="72222" y1="80161" x2="69778" y2="66284"/>
                        <a14:foregroundMark x1="68889" y1="69266" x2="67111" y2="85780"/>
                        <a14:foregroundMark x1="69000" y1="67087" x2="57000" y2="78899"/>
                        <a14:foregroundMark x1="68444" y1="76606" x2="70000" y2="86124"/>
                        <a14:foregroundMark x1="70000" y1="86124" x2="70333" y2="85894"/>
                        <a14:foregroundMark x1="75444" y1="83486" x2="68111" y2="88417"/>
                        <a14:foregroundMark x1="80556" y1="76950" x2="71444" y2="87041"/>
                        <a14:foregroundMark x1="78111" y1="82110" x2="73444" y2="88073"/>
                        <a14:foregroundMark x1="91000" y1="70413" x2="97222" y2="62844"/>
                        <a14:foregroundMark x1="97222" y1="66284" x2="96000" y2="73280"/>
                        <a14:foregroundMark x1="58333" y1="40023" x2="47000" y2="41399"/>
                        <a14:foregroundMark x1="77111" y1="85436" x2="78889" y2="83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8032">
            <a:off x="-1183845" y="638358"/>
            <a:ext cx="35393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6209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6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6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6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6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10">
            <a:extLst>
              <a:ext uri="{FF2B5EF4-FFF2-40B4-BE49-F238E27FC236}">
                <a16:creationId xmlns:a16="http://schemas.microsoft.com/office/drawing/2014/main" id="{59B384EC-D1C7-4F2C-9F13-71E362423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764" y="-102599"/>
            <a:ext cx="6663167" cy="736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3303143-A5E9-4EFB-8FB5-4D410E4803A0}"/>
              </a:ext>
            </a:extLst>
          </p:cNvPr>
          <p:cNvSpPr txBox="1"/>
          <p:nvPr/>
        </p:nvSpPr>
        <p:spPr>
          <a:xfrm>
            <a:off x="255715" y="506872"/>
            <a:ext cx="45367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Повтори слоги за логопедом.</a:t>
            </a:r>
          </a:p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Клик на пустое место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6" name="Рисунок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B44FFC4-6ACE-40C9-9D3A-125AF7499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3164" y="5837017"/>
            <a:ext cx="799061" cy="74678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DEB2AFE-8F75-479D-999B-3A76C86803AB}"/>
              </a:ext>
            </a:extLst>
          </p:cNvPr>
          <p:cNvSpPr txBox="1"/>
          <p:nvPr/>
        </p:nvSpPr>
        <p:spPr>
          <a:xfrm>
            <a:off x="255715" y="198626"/>
            <a:ext cx="10644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Помоги строителю достроить дом.</a:t>
            </a:r>
          </a:p>
        </p:txBody>
      </p:sp>
      <p:pic>
        <p:nvPicPr>
          <p:cNvPr id="59" name="Picture 8">
            <a:extLst>
              <a:ext uri="{FF2B5EF4-FFF2-40B4-BE49-F238E27FC236}">
                <a16:creationId xmlns:a16="http://schemas.microsoft.com/office/drawing/2014/main" id="{1DE55EAD-07DC-4CFB-A5B7-423AB5342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622" y="3836763"/>
            <a:ext cx="2107172" cy="302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F9D398-667B-4885-B561-2B100B432B28}"/>
              </a:ext>
            </a:extLst>
          </p:cNvPr>
          <p:cNvSpPr/>
          <p:nvPr/>
        </p:nvSpPr>
        <p:spPr>
          <a:xfrm>
            <a:off x="6365875" y="3028950"/>
            <a:ext cx="441325" cy="152400"/>
          </a:xfrm>
          <a:prstGeom prst="rect">
            <a:avLst/>
          </a:prstGeom>
          <a:solidFill>
            <a:schemeClr val="tx1"/>
          </a:solidFill>
          <a:ln>
            <a:solidFill>
              <a:srgbClr val="7473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300D246E-EE06-4FD2-A890-675EDB48C33D}"/>
              </a:ext>
            </a:extLst>
          </p:cNvPr>
          <p:cNvSpPr/>
          <p:nvPr/>
        </p:nvSpPr>
        <p:spPr>
          <a:xfrm>
            <a:off x="8181684" y="1738449"/>
            <a:ext cx="441325" cy="152400"/>
          </a:xfrm>
          <a:prstGeom prst="rect">
            <a:avLst/>
          </a:prstGeom>
          <a:solidFill>
            <a:schemeClr val="tx1"/>
          </a:solidFill>
          <a:ln>
            <a:solidFill>
              <a:srgbClr val="7473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C8D7A9A1-6057-4C52-90D5-8A35DA4BA49B}"/>
              </a:ext>
            </a:extLst>
          </p:cNvPr>
          <p:cNvSpPr/>
          <p:nvPr/>
        </p:nvSpPr>
        <p:spPr>
          <a:xfrm>
            <a:off x="10223208" y="3181350"/>
            <a:ext cx="441325" cy="152400"/>
          </a:xfrm>
          <a:prstGeom prst="rect">
            <a:avLst/>
          </a:prstGeom>
          <a:solidFill>
            <a:schemeClr val="tx1"/>
          </a:solidFill>
          <a:ln>
            <a:solidFill>
              <a:srgbClr val="7473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id="{65B99A4C-6DF6-42CC-BB1E-EBA840E9D689}"/>
              </a:ext>
            </a:extLst>
          </p:cNvPr>
          <p:cNvSpPr/>
          <p:nvPr/>
        </p:nvSpPr>
        <p:spPr>
          <a:xfrm>
            <a:off x="8870658" y="2867024"/>
            <a:ext cx="441325" cy="152400"/>
          </a:xfrm>
          <a:prstGeom prst="rect">
            <a:avLst/>
          </a:prstGeom>
          <a:solidFill>
            <a:schemeClr val="tx1"/>
          </a:solidFill>
          <a:ln>
            <a:solidFill>
              <a:srgbClr val="7473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BB8FC15B-E6ED-4A6C-938D-05C06F1FB915}"/>
              </a:ext>
            </a:extLst>
          </p:cNvPr>
          <p:cNvSpPr/>
          <p:nvPr/>
        </p:nvSpPr>
        <p:spPr>
          <a:xfrm>
            <a:off x="6352596" y="4969789"/>
            <a:ext cx="441325" cy="152400"/>
          </a:xfrm>
          <a:prstGeom prst="rect">
            <a:avLst/>
          </a:prstGeom>
          <a:solidFill>
            <a:schemeClr val="tx1"/>
          </a:solidFill>
          <a:ln>
            <a:solidFill>
              <a:srgbClr val="7473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06624390-A331-4417-8968-6F430374E43C}"/>
              </a:ext>
            </a:extLst>
          </p:cNvPr>
          <p:cNvSpPr/>
          <p:nvPr/>
        </p:nvSpPr>
        <p:spPr>
          <a:xfrm>
            <a:off x="7038396" y="5122189"/>
            <a:ext cx="441325" cy="152400"/>
          </a:xfrm>
          <a:prstGeom prst="rect">
            <a:avLst/>
          </a:prstGeom>
          <a:solidFill>
            <a:schemeClr val="tx1"/>
          </a:solidFill>
          <a:ln>
            <a:solidFill>
              <a:srgbClr val="7473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537BE115-09B0-45F6-A26F-608324BE0619}"/>
              </a:ext>
            </a:extLst>
          </p:cNvPr>
          <p:cNvSpPr/>
          <p:nvPr/>
        </p:nvSpPr>
        <p:spPr>
          <a:xfrm>
            <a:off x="9785033" y="5118975"/>
            <a:ext cx="441325" cy="152400"/>
          </a:xfrm>
          <a:prstGeom prst="rect">
            <a:avLst/>
          </a:prstGeom>
          <a:solidFill>
            <a:schemeClr val="tx1"/>
          </a:solidFill>
          <a:ln>
            <a:solidFill>
              <a:srgbClr val="7473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AE5E6C10-3C25-437F-BD16-66CE86FA8384}"/>
              </a:ext>
            </a:extLst>
          </p:cNvPr>
          <p:cNvSpPr/>
          <p:nvPr/>
        </p:nvSpPr>
        <p:spPr>
          <a:xfrm>
            <a:off x="6051550" y="3333750"/>
            <a:ext cx="1467501" cy="1479410"/>
          </a:xfrm>
          <a:prstGeom prst="rect">
            <a:avLst/>
          </a:prstGeom>
          <a:solidFill>
            <a:schemeClr val="tx1"/>
          </a:solidFill>
          <a:ln>
            <a:solidFill>
              <a:srgbClr val="7473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898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14:prism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6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6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6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6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3" grpId="0" animBg="1"/>
      <p:bldP spid="61" grpId="0" animBg="1"/>
      <p:bldP spid="72" grpId="0" animBg="1"/>
      <p:bldP spid="73" grpId="0" animBg="1"/>
      <p:bldP spid="74" grpId="0" animBg="1"/>
      <p:bldP spid="75" grpId="0" animBg="1"/>
      <p:bldP spid="78" grpId="0" animBg="1"/>
      <p:bldP spid="7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5261FD8-7FE5-4ED1-BC6F-52E1D89CD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90550"/>
            <a:ext cx="7315200" cy="626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B44FFC4-6ACE-40C9-9D3A-125AF7499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162" y="5948362"/>
            <a:ext cx="799061" cy="746786"/>
          </a:xfrm>
          <a:prstGeom prst="rect">
            <a:avLst/>
          </a:prstGeom>
        </p:spPr>
      </p:pic>
      <p:sp>
        <p:nvSpPr>
          <p:cNvPr id="2" name="Параллелограмм 1">
            <a:extLst>
              <a:ext uri="{FF2B5EF4-FFF2-40B4-BE49-F238E27FC236}">
                <a16:creationId xmlns:a16="http://schemas.microsoft.com/office/drawing/2014/main" id="{5D0767AA-44FD-4AA9-9810-297C92D51738}"/>
              </a:ext>
            </a:extLst>
          </p:cNvPr>
          <p:cNvSpPr/>
          <p:nvPr/>
        </p:nvSpPr>
        <p:spPr>
          <a:xfrm>
            <a:off x="3759994" y="3119437"/>
            <a:ext cx="603250" cy="254000"/>
          </a:xfrm>
          <a:prstGeom prst="parallelogram">
            <a:avLst>
              <a:gd name="adj" fmla="val 10000"/>
            </a:avLst>
          </a:prstGeom>
          <a:solidFill>
            <a:schemeClr val="tx1"/>
          </a:solidFill>
          <a:ln>
            <a:solidFill>
              <a:srgbClr val="2F3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араллелограмм 17">
            <a:extLst>
              <a:ext uri="{FF2B5EF4-FFF2-40B4-BE49-F238E27FC236}">
                <a16:creationId xmlns:a16="http://schemas.microsoft.com/office/drawing/2014/main" id="{E6877DD1-C1E3-40E6-9772-D6D1635A7773}"/>
              </a:ext>
            </a:extLst>
          </p:cNvPr>
          <p:cNvSpPr/>
          <p:nvPr/>
        </p:nvSpPr>
        <p:spPr>
          <a:xfrm>
            <a:off x="3584734" y="2396468"/>
            <a:ext cx="584835" cy="237195"/>
          </a:xfrm>
          <a:prstGeom prst="parallelogram">
            <a:avLst>
              <a:gd name="adj" fmla="val 16024"/>
            </a:avLst>
          </a:prstGeom>
          <a:solidFill>
            <a:schemeClr val="tx1"/>
          </a:solidFill>
          <a:ln>
            <a:solidFill>
              <a:srgbClr val="2F3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араллелограмм 18">
            <a:extLst>
              <a:ext uri="{FF2B5EF4-FFF2-40B4-BE49-F238E27FC236}">
                <a16:creationId xmlns:a16="http://schemas.microsoft.com/office/drawing/2014/main" id="{CD3D9595-9A87-44EF-9675-4455FEC9B6A0}"/>
              </a:ext>
            </a:extLst>
          </p:cNvPr>
          <p:cNvSpPr/>
          <p:nvPr/>
        </p:nvSpPr>
        <p:spPr>
          <a:xfrm>
            <a:off x="3653788" y="1948794"/>
            <a:ext cx="565783" cy="203857"/>
          </a:xfrm>
          <a:prstGeom prst="parallelogram">
            <a:avLst>
              <a:gd name="adj" fmla="val 16001"/>
            </a:avLst>
          </a:prstGeom>
          <a:solidFill>
            <a:schemeClr val="tx1"/>
          </a:solidFill>
          <a:ln>
            <a:solidFill>
              <a:srgbClr val="2F3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араллелограмм 19">
            <a:extLst>
              <a:ext uri="{FF2B5EF4-FFF2-40B4-BE49-F238E27FC236}">
                <a16:creationId xmlns:a16="http://schemas.microsoft.com/office/drawing/2014/main" id="{00268ED6-B057-4F8B-9ED9-CBD4FB79997C}"/>
              </a:ext>
            </a:extLst>
          </p:cNvPr>
          <p:cNvSpPr/>
          <p:nvPr/>
        </p:nvSpPr>
        <p:spPr>
          <a:xfrm flipH="1">
            <a:off x="7247891" y="3119437"/>
            <a:ext cx="603251" cy="254000"/>
          </a:xfrm>
          <a:prstGeom prst="parallelogram">
            <a:avLst>
              <a:gd name="adj" fmla="val 8437"/>
            </a:avLst>
          </a:prstGeom>
          <a:solidFill>
            <a:schemeClr val="tx1"/>
          </a:solidFill>
          <a:ln>
            <a:solidFill>
              <a:srgbClr val="2F3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араллелограмм 20">
            <a:extLst>
              <a:ext uri="{FF2B5EF4-FFF2-40B4-BE49-F238E27FC236}">
                <a16:creationId xmlns:a16="http://schemas.microsoft.com/office/drawing/2014/main" id="{B75C4B2F-22E4-4CA2-975B-CCA627CE4454}"/>
              </a:ext>
            </a:extLst>
          </p:cNvPr>
          <p:cNvSpPr/>
          <p:nvPr/>
        </p:nvSpPr>
        <p:spPr>
          <a:xfrm flipH="1">
            <a:off x="8032593" y="2396468"/>
            <a:ext cx="603251" cy="237195"/>
          </a:xfrm>
          <a:prstGeom prst="parallelogram">
            <a:avLst>
              <a:gd name="adj" fmla="val 10937"/>
            </a:avLst>
          </a:prstGeom>
          <a:solidFill>
            <a:schemeClr val="tx1"/>
          </a:solidFill>
          <a:ln>
            <a:solidFill>
              <a:srgbClr val="2F3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араллелограмм 21">
            <a:extLst>
              <a:ext uri="{FF2B5EF4-FFF2-40B4-BE49-F238E27FC236}">
                <a16:creationId xmlns:a16="http://schemas.microsoft.com/office/drawing/2014/main" id="{FBAAE15C-B8EC-4B04-8106-2401F4CF2C39}"/>
              </a:ext>
            </a:extLst>
          </p:cNvPr>
          <p:cNvSpPr/>
          <p:nvPr/>
        </p:nvSpPr>
        <p:spPr>
          <a:xfrm>
            <a:off x="7146131" y="1304924"/>
            <a:ext cx="538163" cy="219075"/>
          </a:xfrm>
          <a:prstGeom prst="parallelogram">
            <a:avLst>
              <a:gd name="adj" fmla="val 0"/>
            </a:avLst>
          </a:prstGeom>
          <a:solidFill>
            <a:schemeClr val="tx1"/>
          </a:solidFill>
          <a:ln>
            <a:solidFill>
              <a:srgbClr val="2F30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F135A2A-AE7E-417A-9A0C-BD61E6E68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3" b="98739" l="0" r="97222">
                        <a14:foregroundMark x1="45333" y1="13761" x2="44444" y2="917"/>
                        <a14:foregroundMark x1="47222" y1="9862" x2="46444" y2="34289"/>
                        <a14:foregroundMark x1="46444" y1="34289" x2="46444" y2="34174"/>
                        <a14:foregroundMark x1="44444" y1="23853" x2="49333" y2="33028"/>
                        <a14:foregroundMark x1="45667" y1="19954" x2="46778" y2="30849"/>
                        <a14:foregroundMark x1="47222" y1="19954" x2="43667" y2="30849"/>
                        <a14:foregroundMark x1="50556" y1="20757" x2="54222" y2="29243"/>
                        <a14:foregroundMark x1="54222" y1="29243" x2="54333" y2="27982"/>
                        <a14:foregroundMark x1="55000" y1="21674" x2="57111" y2="31995"/>
                        <a14:foregroundMark x1="57111" y1="21216" x2="56444" y2="30734"/>
                        <a14:foregroundMark x1="58667" y1="24083" x2="57000" y2="31078"/>
                        <a14:foregroundMark x1="49333" y1="26720" x2="41556" y2="23853"/>
                        <a14:foregroundMark x1="10889" y1="20986" x2="13667" y2="38303"/>
                        <a14:foregroundMark x1="15444" y1="38761" x2="3667" y2="38991"/>
                        <a14:foregroundMark x1="1000" y1="39908" x2="111" y2="39564"/>
                        <a14:foregroundMark x1="8667" y1="45413" x2="9333" y2="49771"/>
                        <a14:foregroundMark x1="15111" y1="68234" x2="29444" y2="83716"/>
                        <a14:foregroundMark x1="10889" y1="71560" x2="21111" y2="77752"/>
                        <a14:foregroundMark x1="15667" y1="75803" x2="9778" y2="72248"/>
                        <a14:foregroundMark x1="9778" y1="72248" x2="9333" y2="71674"/>
                        <a14:foregroundMark x1="13444" y1="73739" x2="20111" y2="72018"/>
                        <a14:foregroundMark x1="20111" y1="72018" x2="25333" y2="68349"/>
                        <a14:foregroundMark x1="23111" y1="70528" x2="19333" y2="60206"/>
                        <a14:foregroundMark x1="27778" y1="66628" x2="32778" y2="87500"/>
                        <a14:foregroundMark x1="33778" y1="76720" x2="32000" y2="91514"/>
                        <a14:foregroundMark x1="30889" y1="94495" x2="45667" y2="97592"/>
                        <a14:foregroundMark x1="44222" y1="97362" x2="32556" y2="56881"/>
                        <a14:foregroundMark x1="31667" y1="57913" x2="19889" y2="70069"/>
                        <a14:foregroundMark x1="33889" y1="61697" x2="58778" y2="71101"/>
                        <a14:foregroundMark x1="58778" y1="71101" x2="59333" y2="71101"/>
                        <a14:foregroundMark x1="41222" y1="59633" x2="62778" y2="81307"/>
                        <a14:foregroundMark x1="62778" y1="81307" x2="62778" y2="81307"/>
                        <a14:foregroundMark x1="54333" y1="55046" x2="56444" y2="88073"/>
                        <a14:foregroundMark x1="36778" y1="72362" x2="41444" y2="81881"/>
                        <a14:foregroundMark x1="42333" y1="92661" x2="46000" y2="98624"/>
                        <a14:foregroundMark x1="46000" y1="98624" x2="46667" y2="98739"/>
                        <a14:foregroundMark x1="52556" y1="98165" x2="47778" y2="98394"/>
                        <a14:foregroundMark x1="52222" y1="96445" x2="57667" y2="60321"/>
                        <a14:foregroundMark x1="57667" y1="60321" x2="57556" y2="58028"/>
                        <a14:foregroundMark x1="53222" y1="62615" x2="42000" y2="82569"/>
                        <a14:foregroundMark x1="43444" y1="54587" x2="46111" y2="81307"/>
                        <a14:foregroundMark x1="47778" y1="59977" x2="51111" y2="83716"/>
                        <a14:foregroundMark x1="32222" y1="71101" x2="32889" y2="77294"/>
                        <a14:foregroundMark x1="60111" y1="97018" x2="64889" y2="95183"/>
                        <a14:foregroundMark x1="72222" y1="80161" x2="69778" y2="66284"/>
                        <a14:foregroundMark x1="68889" y1="69266" x2="67111" y2="85780"/>
                        <a14:foregroundMark x1="69000" y1="67087" x2="57000" y2="78899"/>
                        <a14:foregroundMark x1="68444" y1="76606" x2="70000" y2="86124"/>
                        <a14:foregroundMark x1="70000" y1="86124" x2="70333" y2="85894"/>
                        <a14:foregroundMark x1="75444" y1="83486" x2="68111" y2="88417"/>
                        <a14:foregroundMark x1="80556" y1="76950" x2="71444" y2="87041"/>
                        <a14:foregroundMark x1="78111" y1="82110" x2="73444" y2="88073"/>
                        <a14:foregroundMark x1="91000" y1="70413" x2="97222" y2="62844"/>
                        <a14:foregroundMark x1="97222" y1="66284" x2="96000" y2="73280"/>
                        <a14:foregroundMark x1="58333" y1="40023" x2="47000" y2="41399"/>
                        <a14:foregroundMark x1="77111" y1="85436" x2="78889" y2="836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7" y="3724275"/>
            <a:ext cx="35393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487371FA-C067-45E7-B63C-CDDCCBA18E2E}"/>
              </a:ext>
            </a:extLst>
          </p:cNvPr>
          <p:cNvSpPr/>
          <p:nvPr/>
        </p:nvSpPr>
        <p:spPr>
          <a:xfrm>
            <a:off x="5825602" y="1778000"/>
            <a:ext cx="838992" cy="914400"/>
          </a:xfrm>
          <a:prstGeom prst="rect">
            <a:avLst/>
          </a:prstGeom>
          <a:solidFill>
            <a:schemeClr val="tx1"/>
          </a:solidFill>
          <a:ln>
            <a:solidFill>
              <a:srgbClr val="7473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96F2C704-B72C-4135-A748-4A326EAD483D}"/>
              </a:ext>
            </a:extLst>
          </p:cNvPr>
          <p:cNvSpPr/>
          <p:nvPr/>
        </p:nvSpPr>
        <p:spPr>
          <a:xfrm>
            <a:off x="5595938" y="3986213"/>
            <a:ext cx="1295399" cy="1962149"/>
          </a:xfrm>
          <a:prstGeom prst="rect">
            <a:avLst/>
          </a:prstGeom>
          <a:solidFill>
            <a:schemeClr val="tx1"/>
          </a:solidFill>
          <a:ln>
            <a:solidFill>
              <a:srgbClr val="7473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0795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14:prism dir="u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6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60" fill="hold">
                                          <p:stCondLst>
                                            <p:cond delay="192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60" fill="hold">
                                          <p:stCondLst>
                                            <p:cond delay="288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60" fill="hold">
                                          <p:stCondLst>
                                            <p:cond delay="384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CB44FFC4-6ACE-40C9-9D3A-125AF7499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7162" y="5948362"/>
            <a:ext cx="799061" cy="746786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7D2F9AB-289B-4155-9878-AA97FCA91381}"/>
              </a:ext>
            </a:extLst>
          </p:cNvPr>
          <p:cNvGrpSpPr/>
          <p:nvPr/>
        </p:nvGrpSpPr>
        <p:grpSpPr>
          <a:xfrm>
            <a:off x="-595059" y="2053695"/>
            <a:ext cx="7276492" cy="4892676"/>
            <a:chOff x="145777" y="590550"/>
            <a:chExt cx="9760223" cy="6562725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85261FD8-7FE5-4ED1-BC6F-52E1D89CD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590550"/>
              <a:ext cx="7315200" cy="6267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CF135A2A-AE7E-417A-9A0C-BD61E6E68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3" b="98739" l="0" r="97222">
                          <a14:foregroundMark x1="45333" y1="13761" x2="44444" y2="917"/>
                          <a14:foregroundMark x1="47222" y1="9862" x2="46444" y2="34289"/>
                          <a14:foregroundMark x1="46444" y1="34289" x2="46444" y2="34174"/>
                          <a14:foregroundMark x1="44444" y1="23853" x2="49333" y2="33028"/>
                          <a14:foregroundMark x1="45667" y1="19954" x2="46778" y2="30849"/>
                          <a14:foregroundMark x1="47222" y1="19954" x2="43667" y2="30849"/>
                          <a14:foregroundMark x1="50556" y1="20757" x2="54222" y2="29243"/>
                          <a14:foregroundMark x1="54222" y1="29243" x2="54333" y2="27982"/>
                          <a14:foregroundMark x1="55000" y1="21674" x2="57111" y2="31995"/>
                          <a14:foregroundMark x1="57111" y1="21216" x2="56444" y2="30734"/>
                          <a14:foregroundMark x1="58667" y1="24083" x2="57000" y2="31078"/>
                          <a14:foregroundMark x1="49333" y1="26720" x2="41556" y2="23853"/>
                          <a14:foregroundMark x1="10889" y1="20986" x2="13667" y2="38303"/>
                          <a14:foregroundMark x1="15444" y1="38761" x2="3667" y2="38991"/>
                          <a14:foregroundMark x1="1000" y1="39908" x2="111" y2="39564"/>
                          <a14:foregroundMark x1="8667" y1="45413" x2="9333" y2="49771"/>
                          <a14:foregroundMark x1="15111" y1="68234" x2="29444" y2="83716"/>
                          <a14:foregroundMark x1="10889" y1="71560" x2="21111" y2="77752"/>
                          <a14:foregroundMark x1="15667" y1="75803" x2="9778" y2="72248"/>
                          <a14:foregroundMark x1="9778" y1="72248" x2="9333" y2="71674"/>
                          <a14:foregroundMark x1="13444" y1="73739" x2="20111" y2="72018"/>
                          <a14:foregroundMark x1="20111" y1="72018" x2="25333" y2="68349"/>
                          <a14:foregroundMark x1="23111" y1="70528" x2="19333" y2="60206"/>
                          <a14:foregroundMark x1="27778" y1="66628" x2="32778" y2="87500"/>
                          <a14:foregroundMark x1="33778" y1="76720" x2="32000" y2="91514"/>
                          <a14:foregroundMark x1="30889" y1="94495" x2="45667" y2="97592"/>
                          <a14:foregroundMark x1="44222" y1="97362" x2="32556" y2="56881"/>
                          <a14:foregroundMark x1="31667" y1="57913" x2="19889" y2="70069"/>
                          <a14:foregroundMark x1="33889" y1="61697" x2="58778" y2="71101"/>
                          <a14:foregroundMark x1="58778" y1="71101" x2="59333" y2="71101"/>
                          <a14:foregroundMark x1="41222" y1="59633" x2="62778" y2="81307"/>
                          <a14:foregroundMark x1="62778" y1="81307" x2="62778" y2="81307"/>
                          <a14:foregroundMark x1="54333" y1="55046" x2="56444" y2="88073"/>
                          <a14:foregroundMark x1="36778" y1="72362" x2="41444" y2="81881"/>
                          <a14:foregroundMark x1="42333" y1="92661" x2="46000" y2="98624"/>
                          <a14:foregroundMark x1="46000" y1="98624" x2="46667" y2="98739"/>
                          <a14:foregroundMark x1="52556" y1="98165" x2="47778" y2="98394"/>
                          <a14:foregroundMark x1="52222" y1="96445" x2="57667" y2="60321"/>
                          <a14:foregroundMark x1="57667" y1="60321" x2="57556" y2="58028"/>
                          <a14:foregroundMark x1="53222" y1="62615" x2="42000" y2="82569"/>
                          <a14:foregroundMark x1="43444" y1="54587" x2="46111" y2="81307"/>
                          <a14:foregroundMark x1="47778" y1="59977" x2="51111" y2="83716"/>
                          <a14:foregroundMark x1="32222" y1="71101" x2="32889" y2="77294"/>
                          <a14:foregroundMark x1="60111" y1="97018" x2="64889" y2="95183"/>
                          <a14:foregroundMark x1="72222" y1="80161" x2="69778" y2="66284"/>
                          <a14:foregroundMark x1="68889" y1="69266" x2="67111" y2="85780"/>
                          <a14:foregroundMark x1="69000" y1="67087" x2="57000" y2="78899"/>
                          <a14:foregroundMark x1="68444" y1="76606" x2="70000" y2="86124"/>
                          <a14:foregroundMark x1="70000" y1="86124" x2="70333" y2="85894"/>
                          <a14:foregroundMark x1="75444" y1="83486" x2="68111" y2="88417"/>
                          <a14:foregroundMark x1="80556" y1="76950" x2="71444" y2="87041"/>
                          <a14:foregroundMark x1="78111" y1="82110" x2="73444" y2="88073"/>
                          <a14:foregroundMark x1="91000" y1="70413" x2="97222" y2="62844"/>
                          <a14:foregroundMark x1="97222" y1="66284" x2="96000" y2="73280"/>
                          <a14:foregroundMark x1="58333" y1="40023" x2="47000" y2="41399"/>
                          <a14:foregroundMark x1="77111" y1="85436" x2="78889" y2="836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777" y="3724275"/>
              <a:ext cx="3539332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6FFAFC1-F649-456A-B1B5-46E41A77246D}"/>
              </a:ext>
            </a:extLst>
          </p:cNvPr>
          <p:cNvGrpSpPr/>
          <p:nvPr/>
        </p:nvGrpSpPr>
        <p:grpSpPr>
          <a:xfrm>
            <a:off x="6231216" y="3080584"/>
            <a:ext cx="2776358" cy="2219248"/>
            <a:chOff x="2521622" y="-102599"/>
            <a:chExt cx="9212309" cy="7363747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66E86A0E-8B21-4B88-8784-9058688187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0764" y="-102599"/>
              <a:ext cx="6663167" cy="7363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D5075D77-6C1C-4232-9D42-29DF3C99B4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1622" y="3836763"/>
              <a:ext cx="2107172" cy="30212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7A0D4DF-D508-4DE4-AE44-259BF5AEFEF3}"/>
              </a:ext>
            </a:extLst>
          </p:cNvPr>
          <p:cNvSpPr/>
          <p:nvPr/>
        </p:nvSpPr>
        <p:spPr>
          <a:xfrm>
            <a:off x="2743197" y="525504"/>
            <a:ext cx="6976038" cy="2308324"/>
          </a:xfrm>
          <a:prstGeom prst="rect">
            <a:avLst/>
          </a:prstGeom>
          <a:solidFill>
            <a:schemeClr val="lt1">
              <a:alpha val="62000"/>
            </a:schemeClr>
          </a:solidFill>
          <a:ln w="76200">
            <a:solidFill>
              <a:schemeClr val="accent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ru-RU" sz="3600" dirty="0">
              <a:solidFill>
                <a:prstClr val="black"/>
              </a:solidFill>
              <a:latin typeface="Segoe Print" panose="02000600000000000000" pitchFamily="2" charset="0"/>
            </a:endParaRPr>
          </a:p>
          <a:p>
            <a:pPr algn="ctr">
              <a:defRPr/>
            </a:pPr>
            <a:r>
              <a:rPr lang="ru-RU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Молодец!</a:t>
            </a:r>
            <a:br>
              <a:rPr lang="ru-RU" sz="6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</a:br>
            <a:endParaRPr lang="ru-RU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0907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385</TotalTime>
  <Words>36</Words>
  <Application>Microsoft Office PowerPoint</Application>
  <PresentationFormat>Широкоэкранный</PresentationFormat>
  <Paragraphs>11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LoGo логопедический кабинет</cp:lastModifiedBy>
  <cp:revision>49</cp:revision>
  <dcterms:created xsi:type="dcterms:W3CDTF">2020-07-15T14:49:06Z</dcterms:created>
  <dcterms:modified xsi:type="dcterms:W3CDTF">2023-01-25T12:41:30Z</dcterms:modified>
</cp:coreProperties>
</file>