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2" r:id="rId3"/>
    <p:sldId id="274" r:id="rId4"/>
    <p:sldId id="273" r:id="rId5"/>
    <p:sldId id="271" r:id="rId6"/>
    <p:sldId id="26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38CE"/>
    <a:srgbClr val="E6E6E6"/>
    <a:srgbClr val="FECCFF"/>
    <a:srgbClr val="FEA4AE"/>
    <a:srgbClr val="A5C954"/>
    <a:srgbClr val="81D4FF"/>
    <a:srgbClr val="F27D85"/>
    <a:srgbClr val="C4DE86"/>
    <a:srgbClr val="FF7C80"/>
    <a:srgbClr val="9D8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4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" y="10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695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43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42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806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979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66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511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885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65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003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371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FDDFF-7D92-462A-B31D-F795340089C9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0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s://vk.com/logo_cab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18" Type="http://schemas.openxmlformats.org/officeDocument/2006/relationships/image" Target="../media/image4.png"/><Relationship Id="rId26" Type="http://schemas.microsoft.com/office/2007/relationships/hdphoto" Target="../media/hdphoto6.wdp"/><Relationship Id="rId3" Type="http://schemas.openxmlformats.org/officeDocument/2006/relationships/image" Target="../media/image10.jpeg"/><Relationship Id="rId21" Type="http://schemas.microsoft.com/office/2007/relationships/hdphoto" Target="../media/hdphoto5.wdp"/><Relationship Id="rId7" Type="http://schemas.openxmlformats.org/officeDocument/2006/relationships/image" Target="../media/image14.png"/><Relationship Id="rId12" Type="http://schemas.openxmlformats.org/officeDocument/2006/relationships/image" Target="../media/image17.jpeg"/><Relationship Id="rId17" Type="http://schemas.openxmlformats.org/officeDocument/2006/relationships/image" Target="../media/image3.png"/><Relationship Id="rId25" Type="http://schemas.openxmlformats.org/officeDocument/2006/relationships/image" Target="../media/image26.png"/><Relationship Id="rId2" Type="http://schemas.openxmlformats.org/officeDocument/2006/relationships/image" Target="../media/image1.jp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24" Type="http://schemas.openxmlformats.org/officeDocument/2006/relationships/image" Target="../media/image25.png"/><Relationship Id="rId32" Type="http://schemas.openxmlformats.org/officeDocument/2006/relationships/image" Target="../media/image9.png"/><Relationship Id="rId5" Type="http://schemas.openxmlformats.org/officeDocument/2006/relationships/image" Target="../media/image12.png"/><Relationship Id="rId15" Type="http://schemas.openxmlformats.org/officeDocument/2006/relationships/image" Target="../media/image19.png"/><Relationship Id="rId23" Type="http://schemas.openxmlformats.org/officeDocument/2006/relationships/image" Target="../media/image24.png"/><Relationship Id="rId28" Type="http://schemas.openxmlformats.org/officeDocument/2006/relationships/image" Target="../media/image5.png"/><Relationship Id="rId10" Type="http://schemas.microsoft.com/office/2007/relationships/hdphoto" Target="../media/hdphoto3.wdp"/><Relationship Id="rId19" Type="http://schemas.openxmlformats.org/officeDocument/2006/relationships/image" Target="../media/image21.png"/><Relationship Id="rId31" Type="http://schemas.openxmlformats.org/officeDocument/2006/relationships/image" Target="../media/image30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4.wdp"/><Relationship Id="rId22" Type="http://schemas.openxmlformats.org/officeDocument/2006/relationships/image" Target="../media/image23.png"/><Relationship Id="rId27" Type="http://schemas.openxmlformats.org/officeDocument/2006/relationships/image" Target="../media/image27.png"/><Relationship Id="rId30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9.png"/><Relationship Id="rId21" Type="http://schemas.openxmlformats.org/officeDocument/2006/relationships/image" Target="../media/image24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31.jpg"/><Relationship Id="rId16" Type="http://schemas.openxmlformats.org/officeDocument/2006/relationships/image" Target="../media/image42.jpe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24" Type="http://schemas.openxmlformats.org/officeDocument/2006/relationships/image" Target="../media/image20.png"/><Relationship Id="rId5" Type="http://schemas.microsoft.com/office/2007/relationships/hdphoto" Target="../media/hdphoto7.wdp"/><Relationship Id="rId15" Type="http://schemas.openxmlformats.org/officeDocument/2006/relationships/image" Target="../media/image41.jpeg"/><Relationship Id="rId23" Type="http://schemas.openxmlformats.org/officeDocument/2006/relationships/image" Target="../media/image25.png"/><Relationship Id="rId10" Type="http://schemas.openxmlformats.org/officeDocument/2006/relationships/image" Target="../media/image36.svg"/><Relationship Id="rId19" Type="http://schemas.openxmlformats.org/officeDocument/2006/relationships/image" Target="../media/image45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10.jpeg"/><Relationship Id="rId18" Type="http://schemas.openxmlformats.org/officeDocument/2006/relationships/image" Target="../media/image54.png"/><Relationship Id="rId3" Type="http://schemas.openxmlformats.org/officeDocument/2006/relationships/image" Target="../media/image9.png"/><Relationship Id="rId21" Type="http://schemas.openxmlformats.org/officeDocument/2006/relationships/image" Target="../media/image57.png"/><Relationship Id="rId7" Type="http://schemas.microsoft.com/office/2007/relationships/hdphoto" Target="../media/hdphoto8.wdp"/><Relationship Id="rId12" Type="http://schemas.openxmlformats.org/officeDocument/2006/relationships/image" Target="../media/image52.png"/><Relationship Id="rId17" Type="http://schemas.openxmlformats.org/officeDocument/2006/relationships/image" Target="../media/image53.png"/><Relationship Id="rId25" Type="http://schemas.openxmlformats.org/officeDocument/2006/relationships/image" Target="../media/image29.png"/><Relationship Id="rId2" Type="http://schemas.openxmlformats.org/officeDocument/2006/relationships/image" Target="../media/image46.jpg"/><Relationship Id="rId16" Type="http://schemas.openxmlformats.org/officeDocument/2006/relationships/image" Target="../media/image24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microsoft.com/office/2007/relationships/hdphoto" Target="../media/hdphoto9.wdp"/><Relationship Id="rId24" Type="http://schemas.openxmlformats.org/officeDocument/2006/relationships/image" Target="../media/image44.png"/><Relationship Id="rId5" Type="http://schemas.openxmlformats.org/officeDocument/2006/relationships/image" Target="../media/image48.png"/><Relationship Id="rId15" Type="http://schemas.openxmlformats.org/officeDocument/2006/relationships/image" Target="../media/image30.png"/><Relationship Id="rId23" Type="http://schemas.openxmlformats.org/officeDocument/2006/relationships/image" Target="../media/image20.png"/><Relationship Id="rId10" Type="http://schemas.openxmlformats.org/officeDocument/2006/relationships/image" Target="../media/image51.png"/><Relationship Id="rId19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openxmlformats.org/officeDocument/2006/relationships/image" Target="../media/image13.png"/><Relationship Id="rId14" Type="http://schemas.openxmlformats.org/officeDocument/2006/relationships/image" Target="../media/image25.png"/><Relationship Id="rId2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62.png"/><Relationship Id="rId18" Type="http://schemas.openxmlformats.org/officeDocument/2006/relationships/image" Target="../media/image47.png"/><Relationship Id="rId26" Type="http://schemas.openxmlformats.org/officeDocument/2006/relationships/image" Target="../media/image27.png"/><Relationship Id="rId3" Type="http://schemas.openxmlformats.org/officeDocument/2006/relationships/image" Target="../media/image9.png"/><Relationship Id="rId21" Type="http://schemas.openxmlformats.org/officeDocument/2006/relationships/image" Target="../media/image8.png"/><Relationship Id="rId7" Type="http://schemas.openxmlformats.org/officeDocument/2006/relationships/image" Target="../media/image60.png"/><Relationship Id="rId12" Type="http://schemas.openxmlformats.org/officeDocument/2006/relationships/image" Target="../media/image61.png"/><Relationship Id="rId17" Type="http://schemas.openxmlformats.org/officeDocument/2006/relationships/image" Target="../media/image20.png"/><Relationship Id="rId25" Type="http://schemas.openxmlformats.org/officeDocument/2006/relationships/image" Target="../media/image65.jpeg"/><Relationship Id="rId2" Type="http://schemas.openxmlformats.org/officeDocument/2006/relationships/image" Target="../media/image58.png"/><Relationship Id="rId16" Type="http://schemas.openxmlformats.org/officeDocument/2006/relationships/image" Target="../media/image2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microsoft.com/office/2007/relationships/hdphoto" Target="../media/hdphoto9.wdp"/><Relationship Id="rId24" Type="http://schemas.microsoft.com/office/2007/relationships/hdphoto" Target="../media/hdphoto12.wdp"/><Relationship Id="rId5" Type="http://schemas.openxmlformats.org/officeDocument/2006/relationships/image" Target="../media/image59.png"/><Relationship Id="rId15" Type="http://schemas.openxmlformats.org/officeDocument/2006/relationships/image" Target="../media/image6.png"/><Relationship Id="rId23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7.png"/><Relationship Id="rId4" Type="http://schemas.openxmlformats.org/officeDocument/2006/relationships/image" Target="../media/image48.png"/><Relationship Id="rId9" Type="http://schemas.openxmlformats.org/officeDocument/2006/relationships/image" Target="../media/image13.png"/><Relationship Id="rId14" Type="http://schemas.openxmlformats.org/officeDocument/2006/relationships/image" Target="../media/image57.png"/><Relationship Id="rId22" Type="http://schemas.microsoft.com/office/2007/relationships/hdphoto" Target="../media/hdphoto1.wdp"/><Relationship Id="rId27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7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k.com/logo_cab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6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4C220A-270B-4F25-9BDB-93A885957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6360" y="2498860"/>
            <a:ext cx="4758673" cy="759365"/>
          </a:xfrm>
          <a:solidFill>
            <a:srgbClr val="FECCFF"/>
          </a:solidFill>
        </p:spPr>
        <p:txBody>
          <a:bodyPr>
            <a:noAutofit/>
          </a:bodyPr>
          <a:lstStyle/>
          <a:p>
            <a:r>
              <a:rPr lang="ru-RU" sz="2000" b="1" dirty="0">
                <a:latin typeface="Segoe Print" panose="02000600000000000000" pitchFamily="2" charset="0"/>
              </a:rPr>
              <a:t> </a:t>
            </a:r>
            <a:br>
              <a:rPr lang="ru-RU" sz="2000" b="1" dirty="0">
                <a:latin typeface="Segoe Print" panose="02000600000000000000" pitchFamily="2" charset="0"/>
              </a:rPr>
            </a:br>
            <a:r>
              <a:rPr lang="ru-RU" sz="2800" b="1" dirty="0">
                <a:latin typeface="Segoe Print" panose="02000600000000000000" pitchFamily="2" charset="0"/>
              </a:rPr>
              <a:t>для звуков С, Ш, Л, Р</a:t>
            </a:r>
            <a:endParaRPr lang="ru-RU" sz="2000" b="1" dirty="0">
              <a:latin typeface="Segoe Print" panose="02000600000000000000" pitchFamily="2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39C1EE6-591F-43DD-A43F-FE15C04342E3}"/>
              </a:ext>
            </a:extLst>
          </p:cNvPr>
          <p:cNvSpPr txBox="1">
            <a:spLocks/>
          </p:cNvSpPr>
          <p:nvPr/>
        </p:nvSpPr>
        <p:spPr>
          <a:xfrm>
            <a:off x="3856360" y="3258225"/>
            <a:ext cx="4758673" cy="100897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latin typeface="Segoe Print" panose="02000600000000000000" pitchFamily="2" charset="0"/>
              </a:rPr>
              <a:t>Чья тень?</a:t>
            </a: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426C1A22-2897-494A-B0F8-1B08D8F09D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35"/>
          <a:stretch/>
        </p:blipFill>
        <p:spPr>
          <a:xfrm>
            <a:off x="4771936" y="3631876"/>
            <a:ext cx="2980566" cy="2681455"/>
          </a:xfrm>
          <a:prstGeom prst="rect">
            <a:avLst/>
          </a:prstGeom>
          <a:noFill/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28B1212-5573-45BF-9EA8-94583AE69A70}"/>
              </a:ext>
            </a:extLst>
          </p:cNvPr>
          <p:cNvSpPr txBox="1">
            <a:spLocks/>
          </p:cNvSpPr>
          <p:nvPr/>
        </p:nvSpPr>
        <p:spPr>
          <a:xfrm>
            <a:off x="3856360" y="1793456"/>
            <a:ext cx="4758673" cy="759365"/>
          </a:xfrm>
          <a:prstGeom prst="rect">
            <a:avLst/>
          </a:prstGeom>
          <a:solidFill>
            <a:srgbClr val="FEA4AE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Segoe Print" panose="02000600000000000000" pitchFamily="2" charset="0"/>
              </a:rPr>
              <a:t> </a:t>
            </a:r>
            <a:br>
              <a:rPr lang="ru-RU" sz="2000" b="1" dirty="0">
                <a:latin typeface="Segoe Print" panose="02000600000000000000" pitchFamily="2" charset="0"/>
              </a:rPr>
            </a:br>
            <a:r>
              <a:rPr lang="ru-RU" sz="2800" b="1" dirty="0">
                <a:latin typeface="Segoe Print" panose="02000600000000000000" pitchFamily="2" charset="0"/>
              </a:rPr>
              <a:t>АРТ.ГИМНАСТИКА</a:t>
            </a:r>
            <a:endParaRPr lang="ru-RU" sz="2000" b="1" dirty="0">
              <a:latin typeface="Segoe Print" panose="02000600000000000000" pitchFamily="2" charset="0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D7EF929C-6553-ECE3-6D3F-72A6504EA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03421" y="142289"/>
            <a:ext cx="1762734" cy="17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23962963-9713-9E0A-A804-BCE99412A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38" y="2396342"/>
            <a:ext cx="2296256" cy="152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4">
            <a:extLst>
              <a:ext uri="{FF2B5EF4-FFF2-40B4-BE49-F238E27FC236}">
                <a16:creationId xmlns:a16="http://schemas.microsoft.com/office/drawing/2014/main" id="{5D437291-4B4C-9BCB-BF2A-B4C3ADAC8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94" y="4794146"/>
            <a:ext cx="1561361" cy="156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3F4B627-A1B5-8B76-3DD9-EDD020598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259" y="2101357"/>
            <a:ext cx="1969854" cy="196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5F2BF62-BC57-21BE-9385-1B85CFB26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98" y="366648"/>
            <a:ext cx="1197652" cy="135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7F0FA97D-E1F3-C0B0-294F-BC4E56067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42" b="96838" l="4699" r="93262">
                        <a14:foregroundMark x1="20124" y1="9585" x2="20124" y2="7411"/>
                        <a14:foregroundMark x1="4787" y1="64822" x2="5496" y2="68379"/>
                        <a14:foregroundMark x1="45567" y1="91700" x2="45390" y2="92391"/>
                        <a14:foregroundMark x1="46011" y1="94862" x2="45567" y2="96838"/>
                        <a14:foregroundMark x1="89184" y1="69960" x2="93351" y2="70356"/>
                        <a14:foregroundMark x1="19592" y1="4842" x2="20301" y2="5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240" y="4794147"/>
            <a:ext cx="1740266" cy="156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286104-CD33-4C7D-8E94-9451921901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5375" y="5830890"/>
            <a:ext cx="1032423" cy="96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59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0">
            <a:extLst>
              <a:ext uri="{FF2B5EF4-FFF2-40B4-BE49-F238E27FC236}">
                <a16:creationId xmlns:a16="http://schemas.microsoft.com/office/drawing/2014/main" id="{0F908CF3-F130-BB3A-406E-050CEC4EF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478" y="666681"/>
            <a:ext cx="1128265" cy="11300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D3959F2-3C46-4D58-8A9B-89CEF16E55E6}"/>
              </a:ext>
            </a:extLst>
          </p:cNvPr>
          <p:cNvSpPr txBox="1"/>
          <p:nvPr/>
        </p:nvSpPr>
        <p:spPr>
          <a:xfrm>
            <a:off x="9679141" y="285393"/>
            <a:ext cx="2250556" cy="369332"/>
          </a:xfrm>
          <a:prstGeom prst="rect">
            <a:avLst/>
          </a:prstGeom>
          <a:solidFill>
            <a:srgbClr val="81D4FF"/>
          </a:solidFill>
        </p:spPr>
        <p:txBody>
          <a:bodyPr wrap="square">
            <a:spAutoFit/>
          </a:bodyPr>
          <a:lstStyle/>
          <a:p>
            <a:r>
              <a:rPr lang="ru-RU" sz="1800" b="1" dirty="0">
                <a:latin typeface="Segoe Print" panose="02000600000000000000" pitchFamily="2" charset="0"/>
              </a:rPr>
              <a:t>Для звука С-с-с</a:t>
            </a:r>
            <a:endParaRPr lang="ru-RU" dirty="0"/>
          </a:p>
        </p:txBody>
      </p:sp>
      <p:pic>
        <p:nvPicPr>
          <p:cNvPr id="33" name="Picture 6">
            <a:extLst>
              <a:ext uri="{FF2B5EF4-FFF2-40B4-BE49-F238E27FC236}">
                <a16:creationId xmlns:a16="http://schemas.microsoft.com/office/drawing/2014/main" id="{8A0145EB-C86A-6AF2-B887-0D234718F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4594">
            <a:off x="1840156" y="5231193"/>
            <a:ext cx="1254643" cy="125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D280E3A6-BDCE-1656-8491-5FF630247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399082" y="5178033"/>
            <a:ext cx="1603803" cy="87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8">
            <a:extLst>
              <a:ext uri="{FF2B5EF4-FFF2-40B4-BE49-F238E27FC236}">
                <a16:creationId xmlns:a16="http://schemas.microsoft.com/office/drawing/2014/main" id="{711CF1F7-2C0E-8FF6-369F-89A42EC5D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23">
            <a:off x="739456" y="1000351"/>
            <a:ext cx="1413065" cy="107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CCCDF772-81C0-0846-A7B6-C010D47E2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604" y="453479"/>
            <a:ext cx="1209273" cy="119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C0C20905-CBC5-1369-6198-1CAF2C77F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10" b="98363" l="0" r="99778">
                        <a14:foregroundMark x1="77333" y1="6975" x2="52222" y2="5267"/>
                        <a14:foregroundMark x1="52222" y1="5267" x2="51556" y2="5053"/>
                        <a14:foregroundMark x1="47333" y1="3986" x2="44667" y2="1281"/>
                        <a14:foregroundMark x1="91222" y1="6335" x2="99778" y2="8043"/>
                        <a14:foregroundMark x1="10000" y1="72811" x2="6667" y2="85480"/>
                        <a14:foregroundMark x1="40667" y1="92883" x2="65444" y2="94591"/>
                        <a14:foregroundMark x1="72778" y1="96299" x2="70778" y2="98434"/>
                        <a14:foregroundMark x1="0" y1="90178" x2="0" y2="90178"/>
                        <a14:foregroundMark x1="1333" y1="89964" x2="1000" y2="91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210" y="522426"/>
            <a:ext cx="773853" cy="120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D579F037-1AE8-049D-A9D4-CAF705E30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68" y="3209402"/>
            <a:ext cx="1209524" cy="149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849318D3-97D6-047B-E980-ED21D2DB3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83" y="2722337"/>
            <a:ext cx="1660519" cy="122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2">
            <a:extLst>
              <a:ext uri="{FF2B5EF4-FFF2-40B4-BE49-F238E27FC236}">
                <a16:creationId xmlns:a16="http://schemas.microsoft.com/office/drawing/2014/main" id="{CA5F68F8-4D51-8924-D4F2-1F201376B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4500" r="95300">
                        <a14:foregroundMark x1="28400" y1="48590" x2="10900" y2="55385"/>
                        <a14:foregroundMark x1="10900" y1="55385" x2="10900" y2="54615"/>
                        <a14:foregroundMark x1="6100" y1="64744" x2="4500" y2="64744"/>
                        <a14:foregroundMark x1="95300" y1="69487" x2="95300" y2="69487"/>
                        <a14:foregroundMark x1="73500" y1="64103" x2="70800" y2="64103"/>
                        <a14:foregroundMark x1="71900" y1="52564" x2="69800" y2="50641"/>
                        <a14:foregroundMark x1="60500" y1="65513" x2="61400" y2="69872"/>
                        <a14:foregroundMark x1="15400" y1="63077" x2="17100" y2="68333"/>
                        <a14:foregroundMark x1="83900" y1="73333" x2="83400" y2="73333"/>
                        <a14:foregroundMark x1="32100" y1="43205" x2="29100" y2="37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139" r="1"/>
          <a:stretch/>
        </p:blipFill>
        <p:spPr bwMode="auto">
          <a:xfrm flipH="1">
            <a:off x="3774560" y="2294782"/>
            <a:ext cx="3067179" cy="214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4">
            <a:extLst>
              <a:ext uri="{FF2B5EF4-FFF2-40B4-BE49-F238E27FC236}">
                <a16:creationId xmlns:a16="http://schemas.microsoft.com/office/drawing/2014/main" id="{8AD5E8A3-859D-66B1-79CE-2D29C482F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86798" y="5064048"/>
            <a:ext cx="1499089" cy="121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теньPicture 2">
            <a:extLst>
              <a:ext uri="{FF2B5EF4-FFF2-40B4-BE49-F238E27FC236}">
                <a16:creationId xmlns:a16="http://schemas.microsoft.com/office/drawing/2014/main" id="{00C4F2E6-B673-7B6B-6802-E7AB4CBBA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52" y="105279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288ED2A-1F00-878E-C56A-11E995E93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03506" y="614985"/>
            <a:ext cx="1209273" cy="121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6E85E52-B305-E8B5-254A-5131B5177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99" y="3419613"/>
            <a:ext cx="1647462" cy="109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822BE84-9F03-5514-2B28-CDDE0EA65A07}"/>
              </a:ext>
            </a:extLst>
          </p:cNvPr>
          <p:cNvGrpSpPr/>
          <p:nvPr/>
        </p:nvGrpSpPr>
        <p:grpSpPr>
          <a:xfrm>
            <a:off x="6903127" y="2816614"/>
            <a:ext cx="2385854" cy="1239793"/>
            <a:chOff x="3294887" y="3367244"/>
            <a:chExt cx="1966069" cy="968978"/>
          </a:xfrm>
        </p:grpSpPr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F23816EB-AC30-1E16-0A3A-3005E89D7B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1978" y="3367244"/>
              <a:ext cx="968978" cy="968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F5ADA378-E21D-CA16-FF2E-FEB766AED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2308" b="94808" l="10000" r="90000">
                          <a14:foregroundMark x1="50889" y1="2308" x2="51000" y2="5000"/>
                          <a14:foregroundMark x1="31667" y1="94808" x2="35778" y2="88269"/>
                          <a14:foregroundMark x1="68111" y1="68269" x2="69444" y2="71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94887" y="3471608"/>
              <a:ext cx="1423844" cy="852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070D48FD-FB0D-9864-A634-C226EEAD8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99082" y="4764638"/>
            <a:ext cx="1603802" cy="160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F5D73C0F-6166-13D6-DAD2-B245A6F72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325" y="1963023"/>
            <a:ext cx="1263985" cy="126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5AEB94E5-12EC-9AAB-40FF-8B967CACD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478" y="738281"/>
            <a:ext cx="1175868" cy="117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0">
            <a:extLst>
              <a:ext uri="{FF2B5EF4-FFF2-40B4-BE49-F238E27FC236}">
                <a16:creationId xmlns:a16="http://schemas.microsoft.com/office/drawing/2014/main" id="{DA64289E-3FFD-5455-1F6D-53CEA93F66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16241" y="34903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441B95D-3265-6085-1CC7-B7F513AB1044}"/>
              </a:ext>
            </a:extLst>
          </p:cNvPr>
          <p:cNvGrpSpPr/>
          <p:nvPr/>
        </p:nvGrpSpPr>
        <p:grpSpPr>
          <a:xfrm>
            <a:off x="3605051" y="2788910"/>
            <a:ext cx="2710230" cy="1402820"/>
            <a:chOff x="2998812" y="876605"/>
            <a:chExt cx="12879486" cy="593060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CE7FC802-EA4B-13AC-3BA4-4B2D96844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5000" r="90000">
                          <a14:foregroundMark x1="51625" y1="28500" x2="53250" y2="36375"/>
                          <a14:foregroundMark x1="52125" y1="39250" x2="41000" y2="36750"/>
                          <a14:foregroundMark x1="33250" y1="35500" x2="15875" y2="39875"/>
                          <a14:foregroundMark x1="15875" y1="39875" x2="14250" y2="41750"/>
                          <a14:foregroundMark x1="8375" y1="64500" x2="5000" y2="68500"/>
                          <a14:backgroundMark x1="80500" y1="48000" x2="68625" y2="693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98812" y="876605"/>
              <a:ext cx="5930604" cy="5930604"/>
            </a:xfrm>
            <a:prstGeom prst="rect">
              <a:avLst/>
            </a:prstGeom>
          </p:spPr>
        </p:pic>
        <p:pic>
          <p:nvPicPr>
            <p:cNvPr id="18" name="Picture 22">
              <a:extLst>
                <a:ext uri="{FF2B5EF4-FFF2-40B4-BE49-F238E27FC236}">
                  <a16:creationId xmlns:a16="http://schemas.microsoft.com/office/drawing/2014/main" id="{B6AFD842-3508-EEBB-80A5-2A8989DF9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5351" y="1551759"/>
              <a:ext cx="9392947" cy="4240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8" name="Picture 24">
            <a:extLst>
              <a:ext uri="{FF2B5EF4-FFF2-40B4-BE49-F238E27FC236}">
                <a16:creationId xmlns:a16="http://schemas.microsoft.com/office/drawing/2014/main" id="{D390AF12-1738-0AA4-E011-76FD55CD5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22" y="4940131"/>
            <a:ext cx="1402819" cy="140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2EF9176-29F8-F705-F0F0-D516EBBDA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2481" y="5103155"/>
            <a:ext cx="1239793" cy="126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D0630873-4E86-BA17-35C8-F5F3EDC36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53" y="683136"/>
            <a:ext cx="968978" cy="96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id="{DDE59E0F-2DE6-B83D-1CD5-B6DBE0B72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171" y="1808513"/>
            <a:ext cx="1263985" cy="156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CED817E-DF00-005B-5171-C9C47919A1DD}"/>
              </a:ext>
            </a:extLst>
          </p:cNvPr>
          <p:cNvSpPr/>
          <p:nvPr/>
        </p:nvSpPr>
        <p:spPr>
          <a:xfrm>
            <a:off x="285750" y="262233"/>
            <a:ext cx="11643947" cy="6333534"/>
          </a:xfrm>
          <a:prstGeom prst="rect">
            <a:avLst/>
          </a:prstGeom>
          <a:noFill/>
          <a:ln w="76200">
            <a:solidFill>
              <a:srgbClr val="81D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286104-CD33-4C7D-8E94-9451921901B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107189" y="5813138"/>
            <a:ext cx="799061" cy="74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40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>
        <p14:honeycomb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5F2F3FBF-E289-FA8D-58C6-35DDC784BEDA}"/>
              </a:ext>
            </a:extLst>
          </p:cNvPr>
          <p:cNvSpPr/>
          <p:nvPr/>
        </p:nvSpPr>
        <p:spPr>
          <a:xfrm>
            <a:off x="285750" y="262233"/>
            <a:ext cx="11643947" cy="633353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286104-CD33-4C7D-8E94-945192190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9044" y="5966746"/>
            <a:ext cx="799061" cy="746786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5B0CC712-79BE-4380-A19E-BD2740F992DE}"/>
              </a:ext>
            </a:extLst>
          </p:cNvPr>
          <p:cNvGrpSpPr/>
          <p:nvPr/>
        </p:nvGrpSpPr>
        <p:grpSpPr>
          <a:xfrm>
            <a:off x="5324033" y="5161915"/>
            <a:ext cx="1206950" cy="1218230"/>
            <a:chOff x="9347723" y="4631492"/>
            <a:chExt cx="1206950" cy="1218230"/>
          </a:xfrm>
        </p:grpSpPr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B684B753-2528-4360-B951-67B6564331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FF7C8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4490" l="5000" r="92000">
                          <a14:foregroundMark x1="5444" y1="918" x2="26222" y2="11122"/>
                          <a14:foregroundMark x1="14111" y1="1122" x2="14111" y2="1122"/>
                          <a14:foregroundMark x1="13667" y1="1122" x2="11444" y2="408"/>
                          <a14:foregroundMark x1="90111" y1="2245" x2="90556" y2="2755"/>
                          <a14:foregroundMark x1="40778" y1="84490" x2="33889" y2="90714"/>
                          <a14:foregroundMark x1="21778" y1="91122" x2="23000" y2="94490"/>
                          <a14:foregroundMark x1="85111" y1="89286" x2="89778" y2="90408"/>
                          <a14:foregroundMark x1="92000" y1="90000" x2="92000" y2="90000"/>
                          <a14:backgroundMark x1="2000" y1="408" x2="2000" y2="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723910" y="5232848"/>
              <a:ext cx="159665" cy="158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4416D9CB-11CD-4A5C-9E8E-E8790C996C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51088">
              <a:off x="9347723" y="4631492"/>
              <a:ext cx="1206950" cy="1218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F1F85C26-D707-41ED-AB26-199FBFE2BF9B}"/>
              </a:ext>
            </a:extLst>
          </p:cNvPr>
          <p:cNvGrpSpPr/>
          <p:nvPr/>
        </p:nvGrpSpPr>
        <p:grpSpPr>
          <a:xfrm>
            <a:off x="10436926" y="5142840"/>
            <a:ext cx="1037964" cy="798005"/>
            <a:chOff x="9394994" y="1083935"/>
            <a:chExt cx="1037964" cy="798005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E71BA55-F76B-4561-ACD6-3A34C319B1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6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4490" l="5000" r="92000">
                          <a14:foregroundMark x1="5444" y1="918" x2="26222" y2="11122"/>
                          <a14:foregroundMark x1="14111" y1="1122" x2="14111" y2="1122"/>
                          <a14:foregroundMark x1="13667" y1="1122" x2="11444" y2="408"/>
                          <a14:foregroundMark x1="90111" y1="2245" x2="90556" y2="2755"/>
                          <a14:foregroundMark x1="40778" y1="84490" x2="33889" y2="90714"/>
                          <a14:foregroundMark x1="21778" y1="91122" x2="23000" y2="94490"/>
                          <a14:foregroundMark x1="85111" y1="89286" x2="89778" y2="90408"/>
                          <a14:foregroundMark x1="92000" y1="90000" x2="92000" y2="90000"/>
                          <a14:backgroundMark x1="2000" y1="408" x2="2000" y2="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748136" y="1428326"/>
              <a:ext cx="285807" cy="283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1B580873-8447-4148-8FBB-0430CEE00A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394994" y="1083935"/>
              <a:ext cx="1037964" cy="798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7F348D8B-A62B-456C-B9C0-57AA1DC8D425}"/>
              </a:ext>
            </a:extLst>
          </p:cNvPr>
          <p:cNvGrpSpPr/>
          <p:nvPr/>
        </p:nvGrpSpPr>
        <p:grpSpPr>
          <a:xfrm>
            <a:off x="6394401" y="2709272"/>
            <a:ext cx="2054816" cy="1455709"/>
            <a:chOff x="5668031" y="5704862"/>
            <a:chExt cx="980329" cy="746786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0FD5AB72-F1D1-4CDD-B309-06CEE60FC1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4490" l="5000" r="92000">
                          <a14:foregroundMark x1="5444" y1="918" x2="26222" y2="11122"/>
                          <a14:foregroundMark x1="14111" y1="1122" x2="14111" y2="1122"/>
                          <a14:foregroundMark x1="13667" y1="1122" x2="11444" y2="408"/>
                          <a14:foregroundMark x1="90111" y1="2245" x2="90556" y2="2755"/>
                          <a14:foregroundMark x1="40778" y1="84490" x2="33889" y2="90714"/>
                          <a14:foregroundMark x1="21778" y1="91122" x2="23000" y2="94490"/>
                          <a14:foregroundMark x1="85111" y1="89286" x2="89778" y2="90408"/>
                          <a14:foregroundMark x1="92000" y1="90000" x2="92000" y2="90000"/>
                          <a14:backgroundMark x1="2000" y1="408" x2="2000" y2="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4348" y="5907812"/>
              <a:ext cx="268072" cy="266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>
              <a:extLst>
                <a:ext uri="{FF2B5EF4-FFF2-40B4-BE49-F238E27FC236}">
                  <a16:creationId xmlns:a16="http://schemas.microsoft.com/office/drawing/2014/main" id="{BD7D8E56-0E40-4FE7-B13A-CE194AF316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31" y="5704862"/>
              <a:ext cx="980329" cy="746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E49FDAF-3E3C-455C-9689-9F2676F5BA85}"/>
              </a:ext>
            </a:extLst>
          </p:cNvPr>
          <p:cNvGrpSpPr/>
          <p:nvPr/>
        </p:nvGrpSpPr>
        <p:grpSpPr>
          <a:xfrm flipH="1">
            <a:off x="1763640" y="4906298"/>
            <a:ext cx="1531205" cy="1100006"/>
            <a:chOff x="7079514" y="5483128"/>
            <a:chExt cx="2046245" cy="1341956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D87C65BD-BF78-4B75-8969-0E9E8F2367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4490" l="5000" r="92000">
                          <a14:foregroundMark x1="5444" y1="918" x2="26222" y2="11122"/>
                          <a14:foregroundMark x1="14111" y1="1122" x2="14111" y2="1122"/>
                          <a14:foregroundMark x1="13667" y1="1122" x2="11444" y2="408"/>
                          <a14:foregroundMark x1="90111" y1="2245" x2="90556" y2="2755"/>
                          <a14:foregroundMark x1="40778" y1="84490" x2="33889" y2="90714"/>
                          <a14:foregroundMark x1="21778" y1="91122" x2="23000" y2="94490"/>
                          <a14:foregroundMark x1="85111" y1="89286" x2="89778" y2="90408"/>
                          <a14:foregroundMark x1="92000" y1="90000" x2="92000" y2="90000"/>
                          <a14:backgroundMark x1="2000" y1="408" x2="2000" y2="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55563" y="6039407"/>
              <a:ext cx="294145" cy="292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DE86A3A3-A059-41A8-A8CE-DBC2613EE0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 bwMode="auto">
            <a:xfrm rot="204996">
              <a:off x="7079514" y="5483128"/>
              <a:ext cx="2046245" cy="1341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Крест 44">
            <a:extLst>
              <a:ext uri="{FF2B5EF4-FFF2-40B4-BE49-F238E27FC236}">
                <a16:creationId xmlns:a16="http://schemas.microsoft.com/office/drawing/2014/main" id="{31FE9020-2437-4065-8326-73265CD59617}"/>
              </a:ext>
            </a:extLst>
          </p:cNvPr>
          <p:cNvSpPr/>
          <p:nvPr/>
        </p:nvSpPr>
        <p:spPr>
          <a:xfrm>
            <a:off x="11072544" y="37738"/>
            <a:ext cx="1022210" cy="840694"/>
          </a:xfrm>
          <a:prstGeom prst="plus">
            <a:avLst/>
          </a:prstGeom>
          <a:solidFill>
            <a:srgbClr val="C4552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/>
              <a:t>Подсказка/убрать подсказку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815676-7359-4C17-A7EE-E30DB9BBF85E}"/>
              </a:ext>
            </a:extLst>
          </p:cNvPr>
          <p:cNvSpPr txBox="1"/>
          <p:nvPr/>
        </p:nvSpPr>
        <p:spPr>
          <a:xfrm>
            <a:off x="10436926" y="917155"/>
            <a:ext cx="1549887" cy="286232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srgbClr val="000000"/>
                </a:solidFill>
                <a:latin typeface="Segoe Print" panose="02000600000000000000" pitchFamily="2" charset="0"/>
              </a:rPr>
              <a:t>забор</a:t>
            </a:r>
            <a:endParaRPr lang="en-US" dirty="0">
              <a:solidFill>
                <a:srgbClr val="000000"/>
              </a:solidFill>
              <a:latin typeface="Segoe Print" panose="02000600000000000000" pitchFamily="2" charset="0"/>
            </a:endParaRPr>
          </a:p>
          <a:p>
            <a:pPr lvl="0" algn="ctr"/>
            <a:r>
              <a:rPr lang="ru-RU" dirty="0">
                <a:solidFill>
                  <a:srgbClr val="000000"/>
                </a:solidFill>
                <a:latin typeface="Segoe Print" panose="02000600000000000000" pitchFamily="2" charset="0"/>
              </a:rPr>
              <a:t>трубочка </a:t>
            </a:r>
          </a:p>
          <a:p>
            <a:pPr lvl="0" algn="ctr"/>
            <a:r>
              <a:rPr lang="ru-RU" dirty="0">
                <a:solidFill>
                  <a:srgbClr val="000000"/>
                </a:solidFill>
                <a:latin typeface="Segoe Print" panose="02000600000000000000" pitchFamily="2" charset="0"/>
              </a:rPr>
              <a:t>окошко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Segoe Print" panose="02000600000000000000" pitchFamily="2" charset="0"/>
              </a:rPr>
              <a:t>блинчик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Segoe Print" panose="02000600000000000000" pitchFamily="2" charset="0"/>
              </a:rPr>
              <a:t>Чашечка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Segoe Print" panose="02000600000000000000" pitchFamily="2" charset="0"/>
              </a:rPr>
              <a:t>ступеньки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Segoe Print" panose="02000600000000000000" pitchFamily="2" charset="0"/>
              </a:rPr>
              <a:t>вкусное варенье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Segoe Print" panose="02000600000000000000" pitchFamily="2" charset="0"/>
              </a:rPr>
              <a:t>месим тесто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C58E24-D738-4709-8EFC-DEF997A0169C}"/>
              </a:ext>
            </a:extLst>
          </p:cNvPr>
          <p:cNvSpPr txBox="1"/>
          <p:nvPr/>
        </p:nvSpPr>
        <p:spPr>
          <a:xfrm>
            <a:off x="9707699" y="370452"/>
            <a:ext cx="2250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highlight>
                  <a:srgbClr val="F27D85"/>
                </a:highlight>
                <a:latin typeface="Segoe Print" panose="02000600000000000000" pitchFamily="2" charset="0"/>
              </a:rPr>
              <a:t>Для звука ШШШ</a:t>
            </a:r>
            <a:endParaRPr lang="ru-RU" dirty="0">
              <a:highlight>
                <a:srgbClr val="F27D85"/>
              </a:highlight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3F3FBF-DA58-1664-B038-79B489CD7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7102" y="856199"/>
            <a:ext cx="2827107" cy="160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158A230-8EB1-7689-73B6-2BDFEDCB1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723" y="1115121"/>
            <a:ext cx="2183570" cy="119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BB15495-846E-15A8-D4D3-F3092A8D9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48" y="1026237"/>
            <a:ext cx="2202207" cy="137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9C9B94C-82C4-5BEB-5098-E0E8A370A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t="24373" r="6712" b="24527"/>
          <a:stretch/>
        </p:blipFill>
        <p:spPr bwMode="auto">
          <a:xfrm>
            <a:off x="807948" y="966490"/>
            <a:ext cx="2341940" cy="136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3C36808D-7515-F701-D29F-653FC38A9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21809" y="4397070"/>
            <a:ext cx="2631169" cy="239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AAA6BDB-DB5A-BC47-E851-A6FE5A84F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189" y="4601981"/>
            <a:ext cx="2091161" cy="209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60DF5F43-C2A6-01BD-0543-44FB58A66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717" y="4953023"/>
            <a:ext cx="1597863" cy="159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18D1BAEA-D613-E55B-7C1D-0A90C9F2A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818" y="4864235"/>
            <a:ext cx="1022745" cy="102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07C0C2CC-0E50-BB76-B9F3-6875DCE94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948" y="4667969"/>
            <a:ext cx="1959183" cy="195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1B1E7A27-A0DF-8B40-61FC-AEABE5242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594" y="2609269"/>
            <a:ext cx="1589016" cy="196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6">
            <a:extLst>
              <a:ext uri="{FF2B5EF4-FFF2-40B4-BE49-F238E27FC236}">
                <a16:creationId xmlns:a16="http://schemas.microsoft.com/office/drawing/2014/main" id="{E76C3B72-52C4-A478-9520-C0B9A005A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538" y="2985735"/>
            <a:ext cx="1313679" cy="131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E60CE747-1F66-39F6-C1DC-6931DBDE0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788" y="950377"/>
            <a:ext cx="1691177" cy="16937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>
            <a:extLst>
              <a:ext uri="{FF2B5EF4-FFF2-40B4-BE49-F238E27FC236}">
                <a16:creationId xmlns:a16="http://schemas.microsoft.com/office/drawing/2014/main" id="{05BF7369-D367-4A9F-3EB3-18225B91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494" y="990025"/>
            <a:ext cx="1589016" cy="158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2EA157E4-6D1A-CF0C-470D-B91A903E4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931" y="2764439"/>
            <a:ext cx="1523131" cy="15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8714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>
        <p15:prstTrans prst="origami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A7855511-4DCE-8060-2305-86CE1B3A2F7C}"/>
              </a:ext>
            </a:extLst>
          </p:cNvPr>
          <p:cNvSpPr/>
          <p:nvPr/>
        </p:nvSpPr>
        <p:spPr>
          <a:xfrm>
            <a:off x="285750" y="262233"/>
            <a:ext cx="11643947" cy="6333534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286104-CD33-4C7D-8E94-945192190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3164" y="5837017"/>
            <a:ext cx="799061" cy="746786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416D9CB-11CD-4A5C-9E8E-E8790C996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51088">
            <a:off x="6575327" y="2891430"/>
            <a:ext cx="1096196" cy="108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0E121F17-B8C5-4CBF-9B80-BF7CB625F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35" y="2635356"/>
            <a:ext cx="1533610" cy="158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1B580873-8447-4148-8FBB-0430CEE00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82" b="91667" l="5667" r="95444">
                        <a14:foregroundMark x1="5667" y1="70303" x2="20556" y2="73788"/>
                        <a14:foregroundMark x1="45000" y1="89242" x2="50667" y2="91667"/>
                        <a14:foregroundMark x1="50667" y1="91667" x2="50778" y2="91515"/>
                        <a14:foregroundMark x1="50889" y1="8182" x2="52556" y2="9091"/>
                        <a14:foregroundMark x1="88889" y1="67273" x2="91333" y2="66818"/>
                        <a14:foregroundMark x1="93111" y1="30303" x2="94111" y2="34242"/>
                        <a14:foregroundMark x1="94556" y1="63182" x2="95444" y2="65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917" y="2802697"/>
            <a:ext cx="1521014" cy="117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A8BE6CB9-9E0C-4517-BDC4-7CD174692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12800" y="4955580"/>
            <a:ext cx="1549887" cy="156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BD7D8E56-0E40-4FE7-B13A-CE194AF31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522" y="973944"/>
            <a:ext cx="1521015" cy="115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1167E540-92F7-4C4A-8E71-CC0B3B7CB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89" b="91111" l="10000" r="90000">
                        <a14:foregroundMark x1="28667" y1="12556" x2="29556" y2="10889"/>
                        <a14:foregroundMark x1="34000" y1="7889" x2="34556" y2="8556"/>
                        <a14:foregroundMark x1="47889" y1="83222" x2="56556" y2="79222"/>
                        <a14:foregroundMark x1="39667" y1="87111" x2="41778" y2="90222"/>
                        <a14:foregroundMark x1="24000" y1="88333" x2="21444" y2="89222"/>
                        <a14:foregroundMark x1="15556" y1="91111" x2="15556" y2="9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627">
            <a:off x="8251695" y="4903063"/>
            <a:ext cx="1353575" cy="122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E86A3A3-A059-41A8-A8CE-DBC2613EE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996">
            <a:off x="5544582" y="5085214"/>
            <a:ext cx="1928852" cy="130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Крест 44">
            <a:extLst>
              <a:ext uri="{FF2B5EF4-FFF2-40B4-BE49-F238E27FC236}">
                <a16:creationId xmlns:a16="http://schemas.microsoft.com/office/drawing/2014/main" id="{31FE9020-2437-4065-8326-73265CD59617}"/>
              </a:ext>
            </a:extLst>
          </p:cNvPr>
          <p:cNvSpPr/>
          <p:nvPr/>
        </p:nvSpPr>
        <p:spPr>
          <a:xfrm>
            <a:off x="11072544" y="37738"/>
            <a:ext cx="1022210" cy="840694"/>
          </a:xfrm>
          <a:prstGeom prst="plus">
            <a:avLst/>
          </a:prstGeom>
          <a:solidFill>
            <a:srgbClr val="C4552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/>
              <a:t>Подсказка/убрать подсказку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815676-7359-4C17-A7EE-E30DB9BBF85E}"/>
              </a:ext>
            </a:extLst>
          </p:cNvPr>
          <p:cNvSpPr txBox="1"/>
          <p:nvPr/>
        </p:nvSpPr>
        <p:spPr>
          <a:xfrm>
            <a:off x="10779008" y="946301"/>
            <a:ext cx="1276250" cy="258532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rgbClr val="000000"/>
                </a:solidFill>
                <a:latin typeface="Segoe Print" panose="02000600000000000000" pitchFamily="2" charset="0"/>
              </a:rPr>
              <a:t>Забор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Segoe Print" panose="02000600000000000000" pitchFamily="2" charset="0"/>
              </a:rPr>
              <a:t>часики,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Segoe Print" panose="02000600000000000000" pitchFamily="2" charset="0"/>
              </a:rPr>
              <a:t>Качели, футбол, парус, чистим зубы,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Segoe Print" panose="02000600000000000000" pitchFamily="2" charset="0"/>
              </a:rPr>
              <a:t>силач пароход</a:t>
            </a:r>
            <a:endParaRPr lang="ru-RU" dirty="0">
              <a:solidFill>
                <a:prstClr val="black"/>
              </a:solidFill>
              <a:latin typeface="Segoe Print" panose="020006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C58E24-D738-4709-8EFC-DEF997A0169C}"/>
              </a:ext>
            </a:extLst>
          </p:cNvPr>
          <p:cNvSpPr txBox="1"/>
          <p:nvPr/>
        </p:nvSpPr>
        <p:spPr>
          <a:xfrm>
            <a:off x="8746439" y="287337"/>
            <a:ext cx="2250556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latin typeface="Segoe Print" panose="02000600000000000000" pitchFamily="2" charset="0"/>
              </a:rPr>
              <a:t>Для звука ЛЛЛ</a:t>
            </a:r>
            <a:endParaRPr lang="ru-RU" dirty="0"/>
          </a:p>
        </p:txBody>
      </p:sp>
      <p:pic>
        <p:nvPicPr>
          <p:cNvPr id="38" name="Picture 20">
            <a:extLst>
              <a:ext uri="{FF2B5EF4-FFF2-40B4-BE49-F238E27FC236}">
                <a16:creationId xmlns:a16="http://schemas.microsoft.com/office/drawing/2014/main" id="{2D76E197-7465-1CE7-BBE7-98F3F52EB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729" y="785604"/>
            <a:ext cx="1691177" cy="16937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>
            <a:extLst>
              <a:ext uri="{FF2B5EF4-FFF2-40B4-BE49-F238E27FC236}">
                <a16:creationId xmlns:a16="http://schemas.microsoft.com/office/drawing/2014/main" id="{90CB2680-FDBD-2D88-201A-2F527A456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194" y="897065"/>
            <a:ext cx="1392248" cy="139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8">
            <a:extLst>
              <a:ext uri="{FF2B5EF4-FFF2-40B4-BE49-F238E27FC236}">
                <a16:creationId xmlns:a16="http://schemas.microsoft.com/office/drawing/2014/main" id="{5CDE2505-D61C-14D4-9CE4-90DD94500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660" y="592796"/>
            <a:ext cx="1589016" cy="196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>
            <a:extLst>
              <a:ext uri="{FF2B5EF4-FFF2-40B4-BE49-F238E27FC236}">
                <a16:creationId xmlns:a16="http://schemas.microsoft.com/office/drawing/2014/main" id="{567F136F-9384-36C8-17A7-58EC852D5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896" y="874789"/>
            <a:ext cx="1292696" cy="12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6FB6F47-70B8-0586-D6E0-52CA4C08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800" y="4920244"/>
            <a:ext cx="1533610" cy="153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5A7197-4730-07DB-43AA-D88402C7D41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4243" y="2880062"/>
            <a:ext cx="1289478" cy="1289478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E59FAA9-DBBD-F5D6-412F-5E402A0E9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25" y="2822438"/>
            <a:ext cx="1653185" cy="166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66EAED48-728C-E2F8-5171-372BEF399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470" y="4833310"/>
            <a:ext cx="1572087" cy="157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48C251B5-490A-7430-644B-1E9CA7917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902" y="4939426"/>
            <a:ext cx="990600" cy="122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2350705D-64D1-7A6E-68E6-ED345B06D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066" y="2703225"/>
            <a:ext cx="1451547" cy="145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155E1D7E-91B6-C71E-D1E2-1FE224F90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837" y="878432"/>
            <a:ext cx="1158664" cy="11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F51E461C-3DEF-06A7-42ED-89A3E47E0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866" y="2554656"/>
            <a:ext cx="1498712" cy="14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85346B9C-DCA3-6E30-1420-7308F0795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274" y="2801516"/>
            <a:ext cx="1303085" cy="130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69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286104-CD33-4C7D-8E94-945192190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3164" y="5837017"/>
            <a:ext cx="799061" cy="746786"/>
          </a:xfrm>
          <a:prstGeom prst="rect">
            <a:avLst/>
          </a:prstGeom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0E121F17-B8C5-4CBF-9B80-BF7CB625F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235" y="2938515"/>
            <a:ext cx="1257505" cy="130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A194A9A5-C91C-4C38-BD41-9EACCF328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0" b="93857" l="10000" r="90000">
                        <a14:foregroundMark x1="27667" y1="6429" x2="31778" y2="3000"/>
                        <a14:foregroundMark x1="63556" y1="93857" x2="65333" y2="91143"/>
                        <a14:foregroundMark x1="52556" y1="75857" x2="49889" y2="63143"/>
                        <a14:foregroundMark x1="49889" y1="63143" x2="49889" y2="63000"/>
                        <a14:foregroundMark x1="57000" y1="71286" x2="51333" y2="59571"/>
                        <a14:foregroundMark x1="52222" y1="28286" x2="59667" y2="20000"/>
                        <a14:foregroundMark x1="59667" y1="20000" x2="59667" y2="19857"/>
                        <a14:foregroundMark x1="57556" y1="15286" x2="51667" y2="24000"/>
                        <a14:foregroundMark x1="48111" y1="22143" x2="38222" y2="19000"/>
                        <a14:foregroundMark x1="38222" y1="19000" x2="36222" y2="16714"/>
                        <a14:foregroundMark x1="20556" y1="46143" x2="30333" y2="45000"/>
                        <a14:foregroundMark x1="30333" y1="45000" x2="30889" y2="45000"/>
                        <a14:foregroundMark x1="19667" y1="42000" x2="25222" y2="4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0" r="14872"/>
          <a:stretch/>
        </p:blipFill>
        <p:spPr bwMode="auto">
          <a:xfrm>
            <a:off x="2454826" y="3059188"/>
            <a:ext cx="1280257" cy="135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A8BE6CB9-9E0C-4517-BDC4-7CD174692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25" b="94250" l="10000" r="90000">
                        <a14:foregroundMark x1="49444" y1="5625" x2="50222" y2="17375"/>
                        <a14:foregroundMark x1="42111" y1="87500" x2="43667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7981">
            <a:off x="8174505" y="930652"/>
            <a:ext cx="1460405" cy="137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BD7D8E56-0E40-4FE7-B13A-CE194AF31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82" y="973259"/>
            <a:ext cx="1810859" cy="137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1167E540-92F7-4C4A-8E71-CC0B3B7CB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89" b="91111" l="10000" r="90000">
                        <a14:foregroundMark x1="28667" y1="12556" x2="29556" y2="10889"/>
                        <a14:foregroundMark x1="34000" y1="7889" x2="34556" y2="8556"/>
                        <a14:foregroundMark x1="47889" y1="83222" x2="56556" y2="79222"/>
                        <a14:foregroundMark x1="39667" y1="87111" x2="41778" y2="90222"/>
                        <a14:foregroundMark x1="24000" y1="88333" x2="21444" y2="89222"/>
                        <a14:foregroundMark x1="15556" y1="91111" x2="15556" y2="9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627">
            <a:off x="5966318" y="2712008"/>
            <a:ext cx="1658782" cy="165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E86A3A3-A059-41A8-A8CE-DBC2613EE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5725">
            <a:off x="8964155" y="5091677"/>
            <a:ext cx="1175328" cy="109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63C9FF93-57BE-4160-AA0E-2B08DDE37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86503">
            <a:off x="1293296" y="5272660"/>
            <a:ext cx="1211074" cy="10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Крест 44">
            <a:extLst>
              <a:ext uri="{FF2B5EF4-FFF2-40B4-BE49-F238E27FC236}">
                <a16:creationId xmlns:a16="http://schemas.microsoft.com/office/drawing/2014/main" id="{31FE9020-2437-4065-8326-73265CD59617}"/>
              </a:ext>
            </a:extLst>
          </p:cNvPr>
          <p:cNvSpPr/>
          <p:nvPr/>
        </p:nvSpPr>
        <p:spPr>
          <a:xfrm>
            <a:off x="10878622" y="330008"/>
            <a:ext cx="1022210" cy="840694"/>
          </a:xfrm>
          <a:prstGeom prst="plus">
            <a:avLst/>
          </a:prstGeom>
          <a:solidFill>
            <a:srgbClr val="C4552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/>
              <a:t>Подсказка/убрать подсказку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815676-7359-4C17-A7EE-E30DB9BBF85E}"/>
              </a:ext>
            </a:extLst>
          </p:cNvPr>
          <p:cNvSpPr txBox="1"/>
          <p:nvPr/>
        </p:nvSpPr>
        <p:spPr>
          <a:xfrm>
            <a:off x="10368095" y="1129646"/>
            <a:ext cx="1549887" cy="246221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srgbClr val="000000"/>
                </a:solidFill>
                <a:latin typeface="Segoe Print" panose="02000600000000000000" pitchFamily="2" charset="0"/>
              </a:rPr>
              <a:t>Моторчик</a:t>
            </a:r>
          </a:p>
          <a:p>
            <a:pPr lvl="0" algn="ctr"/>
            <a:r>
              <a:rPr lang="ru-RU" sz="1400" dirty="0">
                <a:solidFill>
                  <a:srgbClr val="000000"/>
                </a:solidFill>
                <a:latin typeface="Segoe Print" panose="02000600000000000000" pitchFamily="2" charset="0"/>
              </a:rPr>
              <a:t>Заборчик</a:t>
            </a:r>
          </a:p>
          <a:p>
            <a:pPr lvl="0" algn="ctr"/>
            <a:r>
              <a:rPr lang="ru-RU" sz="1400" dirty="0">
                <a:solidFill>
                  <a:srgbClr val="000000"/>
                </a:solidFill>
                <a:latin typeface="Segoe Print" panose="02000600000000000000" pitchFamily="2" charset="0"/>
              </a:rPr>
              <a:t>улыбка трубочка  лошадка, грибок маляр </a:t>
            </a:r>
          </a:p>
          <a:p>
            <a:pPr lvl="0" algn="ctr"/>
            <a:r>
              <a:rPr lang="ru-RU" sz="1400" dirty="0">
                <a:solidFill>
                  <a:srgbClr val="000000"/>
                </a:solidFill>
                <a:latin typeface="Segoe Print" panose="02000600000000000000" pitchFamily="2" charset="0"/>
              </a:rPr>
              <a:t>парус</a:t>
            </a:r>
          </a:p>
          <a:p>
            <a:pPr lvl="0" algn="ctr"/>
            <a:r>
              <a:rPr lang="ru-RU" sz="1400" dirty="0">
                <a:solidFill>
                  <a:srgbClr val="000000"/>
                </a:solidFill>
                <a:latin typeface="Segoe Print" panose="02000600000000000000" pitchFamily="2" charset="0"/>
              </a:rPr>
              <a:t>чашечка, пчелка-(</a:t>
            </a:r>
            <a:r>
              <a:rPr lang="ru-RU" sz="1400" dirty="0" err="1">
                <a:solidFill>
                  <a:srgbClr val="000000"/>
                </a:solidFill>
                <a:latin typeface="Segoe Print" panose="02000600000000000000" pitchFamily="2" charset="0"/>
              </a:rPr>
              <a:t>джжжж</a:t>
            </a:r>
            <a:r>
              <a:rPr lang="ru-RU" sz="1400" dirty="0">
                <a:solidFill>
                  <a:srgbClr val="000000"/>
                </a:solidFill>
                <a:latin typeface="Segoe Print" panose="02000600000000000000" pitchFamily="2" charset="0"/>
              </a:rPr>
              <a:t>), барабанчик</a:t>
            </a:r>
            <a:endParaRPr lang="ru-RU" sz="1400" dirty="0">
              <a:solidFill>
                <a:prstClr val="black"/>
              </a:solidFill>
              <a:latin typeface="Segoe Print" panose="020006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3959F2-3C46-4D58-8A9B-89CEF16E55E6}"/>
              </a:ext>
            </a:extLst>
          </p:cNvPr>
          <p:cNvSpPr txBox="1"/>
          <p:nvPr/>
        </p:nvSpPr>
        <p:spPr>
          <a:xfrm>
            <a:off x="8962608" y="381023"/>
            <a:ext cx="2250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highlight>
                  <a:srgbClr val="C4DE86"/>
                </a:highlight>
                <a:latin typeface="Segoe Print" panose="02000600000000000000" pitchFamily="2" charset="0"/>
              </a:rPr>
              <a:t>Для звука РРР</a:t>
            </a:r>
            <a:endParaRPr lang="ru-RU" dirty="0">
              <a:highlight>
                <a:srgbClr val="C4DE86"/>
              </a:highlight>
            </a:endParaRPr>
          </a:p>
        </p:txBody>
      </p:sp>
      <p:pic>
        <p:nvPicPr>
          <p:cNvPr id="37" name="Picture 10">
            <a:extLst>
              <a:ext uri="{FF2B5EF4-FFF2-40B4-BE49-F238E27FC236}">
                <a16:creationId xmlns:a16="http://schemas.microsoft.com/office/drawing/2014/main" id="{2C62BEB8-8C2C-CE44-C623-EEA2EE6C2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988" y="2783849"/>
            <a:ext cx="1288093" cy="158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BC75612C-1460-51D4-A70D-A4B782A48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179" y="2791885"/>
            <a:ext cx="1551615" cy="155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7D412CF-CFAD-D9C3-F932-17C256EB2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170" y="942251"/>
            <a:ext cx="1494837" cy="149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AD071AD1-1C91-F16F-66F5-5FED5441D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22" y="913020"/>
            <a:ext cx="1358323" cy="135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ACA911C2-6308-58A5-8EC3-46618CF4C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51088">
            <a:off x="4903500" y="1160636"/>
            <a:ext cx="1192889" cy="117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F472BB2-1540-DAD3-023F-3B614AE9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87" y="3067839"/>
            <a:ext cx="1197652" cy="135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D4CB5B6-ED6D-20F2-26AA-564F9F7DC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234" y="985388"/>
            <a:ext cx="1168968" cy="128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2F6A8E1-938F-56A2-EC3F-DAB5E79D3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842" b="96838" l="4699" r="93262">
                        <a14:foregroundMark x1="20124" y1="9585" x2="20124" y2="7411"/>
                        <a14:foregroundMark x1="4787" y1="64822" x2="5496" y2="68379"/>
                        <a14:foregroundMark x1="45567" y1="91700" x2="45390" y2="92391"/>
                        <a14:foregroundMark x1="46011" y1="94862" x2="45567" y2="96838"/>
                        <a14:foregroundMark x1="89184" y1="69960" x2="93351" y2="70356"/>
                        <a14:foregroundMark x1="19592" y1="4842" x2="20301" y2="5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103" y="4888209"/>
            <a:ext cx="1740266" cy="156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C0162235-4A6B-D971-850D-67B2F086A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65800" y1="63864" x2="66300" y2="64205"/>
                        <a14:foregroundMark x1="71500" y1="62955" x2="74100" y2="63523"/>
                        <a14:foregroundMark x1="67100" y1="13864" x2="68100" y2="13523"/>
                        <a14:foregroundMark x1="10900" y1="67273" x2="10900" y2="6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772" y="4963907"/>
            <a:ext cx="2019225" cy="177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A96161B-7AE2-0B93-2BD2-3FD60F96E027}"/>
              </a:ext>
            </a:extLst>
          </p:cNvPr>
          <p:cNvGrpSpPr/>
          <p:nvPr/>
        </p:nvGrpSpPr>
        <p:grpSpPr>
          <a:xfrm>
            <a:off x="5040222" y="5145774"/>
            <a:ext cx="2284875" cy="1266066"/>
            <a:chOff x="215946" y="4536370"/>
            <a:chExt cx="5577358" cy="3090455"/>
          </a:xfrm>
        </p:grpSpPr>
        <p:pic>
          <p:nvPicPr>
            <p:cNvPr id="4106" name="Picture 10">
              <a:extLst>
                <a:ext uri="{FF2B5EF4-FFF2-40B4-BE49-F238E27FC236}">
                  <a16:creationId xmlns:a16="http://schemas.microsoft.com/office/drawing/2014/main" id="{84F28D06-4996-C255-3745-AE22D1173B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849" y="4536370"/>
              <a:ext cx="3090455" cy="3090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2">
              <a:extLst>
                <a:ext uri="{FF2B5EF4-FFF2-40B4-BE49-F238E27FC236}">
                  <a16:creationId xmlns:a16="http://schemas.microsoft.com/office/drawing/2014/main" id="{D73A3D7A-1FB2-D8C6-D411-12F70918E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15946" y="5088113"/>
              <a:ext cx="4645176" cy="207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8" name="Picture 12">
            <a:extLst>
              <a:ext uri="{FF2B5EF4-FFF2-40B4-BE49-F238E27FC236}">
                <a16:creationId xmlns:a16="http://schemas.microsoft.com/office/drawing/2014/main" id="{62441F4B-6586-65F1-7EC5-9D0E1E694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3"/>
          <a:stretch/>
        </p:blipFill>
        <p:spPr bwMode="auto">
          <a:xfrm>
            <a:off x="1152248" y="5005016"/>
            <a:ext cx="1599739" cy="154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E09C4FB4-F288-2514-970F-AD420714F18D}"/>
              </a:ext>
            </a:extLst>
          </p:cNvPr>
          <p:cNvSpPr/>
          <p:nvPr/>
        </p:nvSpPr>
        <p:spPr>
          <a:xfrm>
            <a:off x="285750" y="262233"/>
            <a:ext cx="11643947" cy="6333534"/>
          </a:xfrm>
          <a:prstGeom prst="rect">
            <a:avLst/>
          </a:prstGeom>
          <a:noFill/>
          <a:ln w="76200">
            <a:solidFill>
              <a:srgbClr val="A5C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17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AF6F356-9F04-43DA-869C-361873D767AD}"/>
              </a:ext>
            </a:extLst>
          </p:cNvPr>
          <p:cNvSpPr txBox="1">
            <a:spLocks/>
          </p:cNvSpPr>
          <p:nvPr/>
        </p:nvSpPr>
        <p:spPr>
          <a:xfrm>
            <a:off x="4404587" y="2645867"/>
            <a:ext cx="3560436" cy="1016023"/>
          </a:xfrm>
          <a:prstGeom prst="rect">
            <a:avLst/>
          </a:prstGeom>
          <a:solidFill>
            <a:srgbClr val="A938CE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latin typeface="Segoe Print" panose="02000600000000000000" pitchFamily="2" charset="0"/>
              </a:rPr>
              <a:t>Молодец!</a:t>
            </a: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61C1B02B-5A48-405D-B4D6-B37084E113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15" y="-278296"/>
            <a:ext cx="3707296" cy="370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403B8D0F-1C10-4053-9EEC-6E33061675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219" y="2047208"/>
            <a:ext cx="3075655" cy="307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hlinkClick r:id="" action="ppaction://hlinkshowjump?jump=endshow"/>
            <a:extLst>
              <a:ext uri="{FF2B5EF4-FFF2-40B4-BE49-F238E27FC236}">
                <a16:creationId xmlns:a16="http://schemas.microsoft.com/office/drawing/2014/main" id="{5F286104-CD33-4C7D-8E94-945192190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8874" y="5533942"/>
            <a:ext cx="1123351" cy="104986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317AB0-001A-4F7B-81C0-3F73096DB823}"/>
              </a:ext>
            </a:extLst>
          </p:cNvPr>
          <p:cNvSpPr/>
          <p:nvPr/>
        </p:nvSpPr>
        <p:spPr>
          <a:xfrm>
            <a:off x="4404587" y="5122863"/>
            <a:ext cx="3560436" cy="465780"/>
          </a:xfrm>
          <a:prstGeom prst="rect">
            <a:avLst/>
          </a:prstGeom>
          <a:solidFill>
            <a:srgbClr val="FECC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Segoe Print" panose="02000600000000000000" pitchFamily="2" charset="0"/>
              </a:rPr>
              <a:t>группа с полезными материалами</a:t>
            </a:r>
          </a:p>
        </p:txBody>
      </p:sp>
      <p:pic>
        <p:nvPicPr>
          <p:cNvPr id="5" name="Рисунок 4">
            <a:hlinkClick r:id="rId6"/>
            <a:extLst>
              <a:ext uri="{FF2B5EF4-FFF2-40B4-BE49-F238E27FC236}">
                <a16:creationId xmlns:a16="http://schemas.microsoft.com/office/drawing/2014/main" id="{F9507DA0-0683-4375-9BE1-4D9807D4B3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0035"/>
          <a:stretch/>
        </p:blipFill>
        <p:spPr>
          <a:xfrm>
            <a:off x="5280298" y="5122863"/>
            <a:ext cx="1809014" cy="1627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2139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3148 L 0.1112 0.03171 C 0.13437 0.04606 0.16914 0.05393 0.2056 0.05393 C 0.24713 0.05393 0.28034 0.04606 0.30351 0.03171 L 0.41484 -0.03148 " pathEditMode="relative" rAng="0" ptsTypes="AAAAA">
                                      <p:cBhvr>
                                        <p:cTn id="6" dur="4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2" y="42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7662 L -0.11003 -0.17686 C -0.13985 -0.23403 -0.18464 -0.26459 -0.23164 -0.26459 C -0.28516 -0.26459 -0.328 -0.23403 -0.35782 -0.17686 L -0.50104 0.07662 " pathEditMode="relative" rAng="0" ptsTypes="AAAAA">
                                      <p:cBhvr>
                                        <p:cTn id="8" dur="4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5882</TotalTime>
  <Words>89</Words>
  <Application>Microsoft Office PowerPoint</Application>
  <PresentationFormat>Широкоэкранный</PresentationFormat>
  <Paragraphs>29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Segoe Print</vt:lpstr>
      <vt:lpstr>Тема Office</vt:lpstr>
      <vt:lpstr>  для звуков С, Ш, Л, 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LoGo логопедический кабинет</cp:lastModifiedBy>
  <cp:revision>208</cp:revision>
  <dcterms:created xsi:type="dcterms:W3CDTF">2020-07-15T14:49:06Z</dcterms:created>
  <dcterms:modified xsi:type="dcterms:W3CDTF">2022-06-29T14:46:55Z</dcterms:modified>
</cp:coreProperties>
</file>