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2" r:id="rId2"/>
    <p:sldId id="271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9" autoAdjust="0"/>
    <p:restoredTop sz="95097" autoAdjust="0"/>
  </p:normalViewPr>
  <p:slideViewPr>
    <p:cSldViewPr>
      <p:cViewPr>
        <p:scale>
          <a:sx n="66" d="100"/>
          <a:sy n="66" d="100"/>
        </p:scale>
        <p:origin x="67" y="4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16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D760-7281-4D9A-9AC3-C622D6FDC0DB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6A6F6-B8E7-4685-ACC5-95B948B65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1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6A6F6-B8E7-4685-ACC5-95B948B65D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8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82110-316E-DA77-9155-F535B28E1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BDB987-DEE3-7E77-3583-44CD12AB0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A3665A-45AA-6BF7-728A-094B9B64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9484F-87DB-01EC-36B0-FB6F897F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02623-718C-7027-8764-4DABEB4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0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197DE-18D1-422A-5E75-7DC78085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FFF1F9-C4C3-9EE3-E1B1-D6B0177BC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28F1C-6977-F079-1EFE-301D1021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E5B3C-1F7D-A89D-6C3B-CFA6BE17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519D0-9CF9-9F18-3FF0-4C32C13B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3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72FAA3-883A-58A3-AEB9-3FFA26A6E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B62A7F-ACA2-E62D-6DA3-142A69E79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8E87BB-129E-D05B-B1D2-4B77B3B3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64B54-049B-3D41-2AD9-EC0F6DD6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DF8BC-A092-042A-F4D7-2AF8ACDA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75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EAA0E-60E8-4346-3887-A2CAF410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757D5-6161-92CB-3BB5-0FE8468DF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F4A75A-0060-C4B8-850A-3C4B245B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E42C8-1D5B-E907-734C-4FA0D668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71D67-8D36-4D34-ED70-55B64813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90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A515A-3800-61D8-6274-3FFB8E44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5E295-BA34-CDB9-4D9D-CAE0450C9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18329-5D51-1077-08CE-D072C00A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DBB038-510D-3D43-26F9-567AC6AB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D908C3-AA0F-4BE3-CC9E-FD0AB929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5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DE91A-84D5-F2BC-8C30-DDBF0023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3EFF2-35E7-D13A-9D4E-D1B2C442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8C27D0-5736-8E07-39A6-53988E226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7B8702-57DC-DCC7-D85F-C01FBBB9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A1782D-485D-55D0-B6C2-D7BAF91F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5E1B21-76AC-CA80-6EBD-933BA179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6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DDFC1-3171-FED0-7CA3-2AA18A8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AF6492-BFC6-E2B6-B58F-F4C8EC950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3DB450-D7C7-B98D-46D2-1E77CB80A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90CA40-B7DB-AA13-E9C1-E166D05FE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FAF444-D125-79E6-8278-99325EBDA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73534-2692-2D8E-7919-CBB2A3A2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018457-4930-04DE-E4A9-0CA18DC2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40B3DB-843C-DF31-F339-6F706618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5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DF40A-EE2B-E546-20E2-7B923B91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9ED87D-96DE-753B-12B5-26119361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EB0A99-02D3-272E-1188-BCEEBB8A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3F621-07A6-C3FB-3344-79568F21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4A8B9B-24F3-4779-1032-374D8B89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CD597C-BA9E-21D3-1612-B92FAE32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95ED28-D166-9916-1FEB-BE039DFD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9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97B4E-55DC-A24D-E64D-00FCC103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465026-0E82-B0EB-ABD5-AB5DE8BB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883A5C-B060-96FC-15B8-D1DA21300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7A223F-5BE3-6094-BDD1-53883883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CF10DD-0526-EA69-8730-C2D60774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9A0C76-F804-2331-4B9E-F8DBFF42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01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62299-8F80-6E7D-5A7C-D56F2C4E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D51B7D-C5ED-E153-6DFA-BFE54AEA6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BE94F7-28D4-9DCE-05F8-E18D7027E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170EDE-BDA3-D008-29AA-289A9E2A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C376CC-85EC-2FAC-18C9-78BD6A84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378A88-D089-7FB2-7610-28ADF9AB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BAAD2-32FD-0B75-AEA0-1C1313A1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2FA3D-B1CB-C421-2AC7-1C947C325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0DBE7-E93C-5ECB-B099-1970D1D2D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93EE8-7639-4692-B2EF-8E2C0B0DFC72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82ED4-C6CC-1C99-2CAC-9FF064C21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87975-5D20-1BAE-7A70-E460FEF4F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862A9-EF85-484D-A802-936054752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1B9060-7438-93A6-9EB7-CC14DB334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3241"/>
          <a:stretch/>
        </p:blipFill>
        <p:spPr bwMode="auto">
          <a:xfrm>
            <a:off x="0" y="1825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532CA-07B5-4110-E861-DF5DBFD16355}"/>
              </a:ext>
            </a:extLst>
          </p:cNvPr>
          <p:cNvSpPr txBox="1"/>
          <p:nvPr/>
        </p:nvSpPr>
        <p:spPr>
          <a:xfrm>
            <a:off x="335360" y="260648"/>
            <a:ext cx="5237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Интерактивная артикуляционная гимнастика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свистящие звуки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79367-9E1A-10DD-7419-8F97E57FC09B}"/>
              </a:ext>
            </a:extLst>
          </p:cNvPr>
          <p:cNvSpPr txBox="1"/>
          <p:nvPr/>
        </p:nvSpPr>
        <p:spPr>
          <a:xfrm>
            <a:off x="6960096" y="5877272"/>
            <a:ext cx="4575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a_MachinaOrtoSls" panose="04040804020B02020304" pitchFamily="82" charset="-52"/>
              </a:rPr>
              <a:t>Лепим снеговика</a:t>
            </a:r>
          </a:p>
        </p:txBody>
      </p:sp>
    </p:spTree>
    <p:extLst>
      <p:ext uri="{BB962C8B-B14F-4D97-AF65-F5344CB8AC3E}">
        <p14:creationId xmlns:p14="http://schemas.microsoft.com/office/powerpoint/2010/main" val="293697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148138-3C19-D3B0-0385-A408B2293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0" y="540688"/>
            <a:ext cx="12192000" cy="6309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E76C1B-25A7-12F9-E0B5-36C142073423}"/>
              </a:ext>
            </a:extLst>
          </p:cNvPr>
          <p:cNvSpPr txBox="1"/>
          <p:nvPr/>
        </p:nvSpPr>
        <p:spPr>
          <a:xfrm>
            <a:off x="1441169" y="732685"/>
            <a:ext cx="9263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a-RU" sz="2000" b="1" dirty="0">
                <a:solidFill>
                  <a:schemeClr val="accent1">
                    <a:lumMod val="50000"/>
                  </a:schemeClr>
                </a:solidFill>
              </a:rPr>
              <a:t>Э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той зимой выпало много снега. Образовались сугробы. Кликай на каждый сугроб по порядку, и выполняй появившиеся задания. С каждым выполненным заданиям, снеговик будет получатся все лучше и лучше. Успехов тебе»</a:t>
            </a:r>
          </a:p>
        </p:txBody>
      </p: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AA10D392-3F92-2E04-BFB3-EE8EB2224205}"/>
              </a:ext>
            </a:extLst>
          </p:cNvPr>
          <p:cNvSpPr/>
          <p:nvPr/>
        </p:nvSpPr>
        <p:spPr>
          <a:xfrm rot="11053621">
            <a:off x="529685" y="4808451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D1D55EE3-41E4-89A9-1258-475F430D38DE}"/>
              </a:ext>
            </a:extLst>
          </p:cNvPr>
          <p:cNvSpPr/>
          <p:nvPr/>
        </p:nvSpPr>
        <p:spPr>
          <a:xfrm rot="11053621">
            <a:off x="1470919" y="3485239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E0EEF327-AED6-7FBC-72EB-E982528A9A92}"/>
              </a:ext>
            </a:extLst>
          </p:cNvPr>
          <p:cNvSpPr/>
          <p:nvPr/>
        </p:nvSpPr>
        <p:spPr>
          <a:xfrm rot="11053621">
            <a:off x="3184848" y="4906959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лако 28">
            <a:extLst>
              <a:ext uri="{FF2B5EF4-FFF2-40B4-BE49-F238E27FC236}">
                <a16:creationId xmlns:a16="http://schemas.microsoft.com/office/drawing/2014/main" id="{4A6839C4-E823-D5FF-CB65-9F78CD8596BF}"/>
              </a:ext>
            </a:extLst>
          </p:cNvPr>
          <p:cNvSpPr/>
          <p:nvPr/>
        </p:nvSpPr>
        <p:spPr>
          <a:xfrm rot="11053621">
            <a:off x="4970316" y="3485239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лако 30">
            <a:extLst>
              <a:ext uri="{FF2B5EF4-FFF2-40B4-BE49-F238E27FC236}">
                <a16:creationId xmlns:a16="http://schemas.microsoft.com/office/drawing/2014/main" id="{E85FB398-EC47-29BD-1A66-D4FFB5F1CC41}"/>
              </a:ext>
            </a:extLst>
          </p:cNvPr>
          <p:cNvSpPr/>
          <p:nvPr/>
        </p:nvSpPr>
        <p:spPr>
          <a:xfrm rot="11053621">
            <a:off x="6736643" y="4912656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4" name="Облако 3073">
            <a:extLst>
              <a:ext uri="{FF2B5EF4-FFF2-40B4-BE49-F238E27FC236}">
                <a16:creationId xmlns:a16="http://schemas.microsoft.com/office/drawing/2014/main" id="{290E728C-042A-F52A-7648-90BFAF7B4007}"/>
              </a:ext>
            </a:extLst>
          </p:cNvPr>
          <p:cNvSpPr/>
          <p:nvPr/>
        </p:nvSpPr>
        <p:spPr>
          <a:xfrm rot="11053621">
            <a:off x="8667007" y="3548143"/>
            <a:ext cx="2528870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8" name="Облако 3077">
            <a:extLst>
              <a:ext uri="{FF2B5EF4-FFF2-40B4-BE49-F238E27FC236}">
                <a16:creationId xmlns:a16="http://schemas.microsoft.com/office/drawing/2014/main" id="{FDD22018-BE72-8780-42BF-B444E8DD2A72}"/>
              </a:ext>
            </a:extLst>
          </p:cNvPr>
          <p:cNvSpPr/>
          <p:nvPr/>
        </p:nvSpPr>
        <p:spPr>
          <a:xfrm rot="11053621">
            <a:off x="10138110" y="4926933"/>
            <a:ext cx="1986818" cy="1458417"/>
          </a:xfrm>
          <a:prstGeom prst="cloud">
            <a:avLst/>
          </a:prstGeom>
          <a:gradFill flip="none"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2">
                <a:lumMod val="20000"/>
                <a:lumOff val="80000"/>
                <a:alpha val="98000"/>
              </a:schemeClr>
            </a:outerShdw>
          </a:effectLst>
          <a:scene3d>
            <a:camera prst="obliqueBottomRight"/>
            <a:lightRig rig="threePt" dir="t"/>
          </a:scene3d>
          <a:sp3d extrusionH="76200" contourW="12700" prstMaterial="softEdge">
            <a:bevelB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012E9D-57CD-1E78-DBAE-23E11B9FD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0" b="2218"/>
          <a:stretch/>
        </p:blipFill>
        <p:spPr bwMode="auto">
          <a:xfrm>
            <a:off x="-23160" y="-8666"/>
            <a:ext cx="12192000" cy="68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Рисунок 3080">
            <a:extLst>
              <a:ext uri="{FF2B5EF4-FFF2-40B4-BE49-F238E27FC236}">
                <a16:creationId xmlns:a16="http://schemas.microsoft.com/office/drawing/2014/main" id="{69AB0DB9-A90F-0669-6FBE-02E21DE30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5772"/>
            <a:ext cx="12181754" cy="686377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DA02F9F-E1F4-14ED-75A8-751050549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3250" r="3244" b="15351"/>
          <a:stretch/>
        </p:blipFill>
        <p:spPr bwMode="auto">
          <a:xfrm>
            <a:off x="0" y="-5602"/>
            <a:ext cx="12192000" cy="68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Рисунок 3082">
            <a:extLst>
              <a:ext uri="{FF2B5EF4-FFF2-40B4-BE49-F238E27FC236}">
                <a16:creationId xmlns:a16="http://schemas.microsoft.com/office/drawing/2014/main" id="{D5DAF0C6-5078-7243-D4D8-8A6E56C67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1518" y="-13857"/>
            <a:ext cx="12284637" cy="692533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229A6EE-E682-6314-4778-308CEE5DB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3250" r="3244" b="15351"/>
          <a:stretch/>
        </p:blipFill>
        <p:spPr bwMode="auto">
          <a:xfrm>
            <a:off x="-23160" y="0"/>
            <a:ext cx="12192000" cy="68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Рисунок 3084">
            <a:extLst>
              <a:ext uri="{FF2B5EF4-FFF2-40B4-BE49-F238E27FC236}">
                <a16:creationId xmlns:a16="http://schemas.microsoft.com/office/drawing/2014/main" id="{23C7C0A4-C7C9-EB1E-49DA-3A0CAD39FE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855" y="5190"/>
            <a:ext cx="12188917" cy="6872843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A35D892-5F1F-097C-E9C8-4E3C1E86E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4810" r="6598" b="18182"/>
          <a:stretch/>
        </p:blipFill>
        <p:spPr bwMode="auto">
          <a:xfrm>
            <a:off x="-27239" y="37047"/>
            <a:ext cx="12188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Рисунок 3086">
            <a:extLst>
              <a:ext uri="{FF2B5EF4-FFF2-40B4-BE49-F238E27FC236}">
                <a16:creationId xmlns:a16="http://schemas.microsoft.com/office/drawing/2014/main" id="{3767CEFA-0300-6258-0959-2C5D19FDBA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2769" y="13322"/>
            <a:ext cx="12238744" cy="6937222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6A1A024-EB09-D71E-4321-4F718FDB1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2200" r="4181" b="12121"/>
          <a:stretch/>
        </p:blipFill>
        <p:spPr bwMode="auto">
          <a:xfrm>
            <a:off x="0" y="-51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Рисунок 3087">
            <a:extLst>
              <a:ext uri="{FF2B5EF4-FFF2-40B4-BE49-F238E27FC236}">
                <a16:creationId xmlns:a16="http://schemas.microsoft.com/office/drawing/2014/main" id="{EB5BE3A2-A831-9E4A-0A68-2CBF3AA9D9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3073" name="Рисунок 3072">
            <a:extLst>
              <a:ext uri="{FF2B5EF4-FFF2-40B4-BE49-F238E27FC236}">
                <a16:creationId xmlns:a16="http://schemas.microsoft.com/office/drawing/2014/main" id="{E1A45F9D-321A-2FDC-EEDE-DB7B1F6705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7561" y="-8666"/>
            <a:ext cx="12270680" cy="6903713"/>
          </a:xfrm>
          <a:prstGeom prst="rect">
            <a:avLst/>
          </a:prstGeom>
        </p:spPr>
      </p:pic>
      <p:pic>
        <p:nvPicPr>
          <p:cNvPr id="3090" name="Рисунок 3089">
            <a:extLst>
              <a:ext uri="{FF2B5EF4-FFF2-40B4-BE49-F238E27FC236}">
                <a16:creationId xmlns:a16="http://schemas.microsoft.com/office/drawing/2014/main" id="{CB7763B4-569A-6D02-CD0D-D576B1A1D8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2770" y="-17442"/>
            <a:ext cx="12244011" cy="6895475"/>
          </a:xfrm>
          <a:prstGeom prst="rect">
            <a:avLst/>
          </a:prstGeom>
        </p:spPr>
      </p:pic>
      <p:pic>
        <p:nvPicPr>
          <p:cNvPr id="3077" name="Рисунок 3076">
            <a:extLst>
              <a:ext uri="{FF2B5EF4-FFF2-40B4-BE49-F238E27FC236}">
                <a16:creationId xmlns:a16="http://schemas.microsoft.com/office/drawing/2014/main" id="{538ED7DB-B009-7613-D1E4-0C78EE36C4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16" y="-27384"/>
            <a:ext cx="12241596" cy="6927235"/>
          </a:xfrm>
          <a:prstGeom prst="rect">
            <a:avLst/>
          </a:prstGeom>
        </p:spPr>
      </p:pic>
      <p:pic>
        <p:nvPicPr>
          <p:cNvPr id="3092" name="Рисунок 3091">
            <a:extLst>
              <a:ext uri="{FF2B5EF4-FFF2-40B4-BE49-F238E27FC236}">
                <a16:creationId xmlns:a16="http://schemas.microsoft.com/office/drawing/2014/main" id="{61FDBBA3-E7CB-A62F-DC5F-A8F488526F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8210" y="-54521"/>
            <a:ext cx="12239693" cy="6954371"/>
          </a:xfrm>
          <a:prstGeom prst="rect">
            <a:avLst/>
          </a:prstGeom>
        </p:spPr>
      </p:pic>
      <p:pic>
        <p:nvPicPr>
          <p:cNvPr id="3093" name="Музыка-ля-новогоних-игр">
            <a:hlinkClick r:id="" action="ppaction://media"/>
            <a:extLst>
              <a:ext uri="{FF2B5EF4-FFF2-40B4-BE49-F238E27FC236}">
                <a16:creationId xmlns:a16="http://schemas.microsoft.com/office/drawing/2014/main" id="{6E4DE9F7-61B9-FA15-BF83-D9E025FC9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91069" y="-1400353"/>
            <a:ext cx="487363" cy="487363"/>
          </a:xfrm>
          <a:prstGeom prst="rect">
            <a:avLst/>
          </a:prstGeom>
        </p:spPr>
      </p:pic>
      <p:sp>
        <p:nvSpPr>
          <p:cNvPr id="3094" name="Облачко с текстом: овальное 3093">
            <a:extLst>
              <a:ext uri="{FF2B5EF4-FFF2-40B4-BE49-F238E27FC236}">
                <a16:creationId xmlns:a16="http://schemas.microsoft.com/office/drawing/2014/main" id="{05701D28-4ED8-92A4-7460-5CE611880D0B}"/>
              </a:ext>
            </a:extLst>
          </p:cNvPr>
          <p:cNvSpPr/>
          <p:nvPr/>
        </p:nvSpPr>
        <p:spPr>
          <a:xfrm>
            <a:off x="7104112" y="980728"/>
            <a:ext cx="3168352" cy="1512168"/>
          </a:xfrm>
          <a:prstGeom prst="wedgeEllipseCallout">
            <a:avLst>
              <a:gd name="adj1" fmla="val -47136"/>
              <a:gd name="adj2" fmla="val 5101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Спасибо, что слепили меня!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 так рад зиме!</a:t>
            </a:r>
          </a:p>
        </p:txBody>
      </p:sp>
    </p:spTree>
    <p:extLst>
      <p:ext uri="{BB962C8B-B14F-4D97-AF65-F5344CB8AC3E}">
        <p14:creationId xmlns:p14="http://schemas.microsoft.com/office/powerpoint/2010/main" val="392028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0" autoRev="1" fill="remove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0" autoRev="1" fill="remove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250" autoRev="1" fill="remove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0" autoRev="1" fill="remove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1250" autoRev="1" fill="remove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1250" autoRev="1" fill="remove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250" autoRev="1" fill="remove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250" autoRev="1" fill="remove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1250" autoRev="1" fill="remove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1250" autoRev="1" fill="remove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1250" autoRev="1" fill="remove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1250" autoRev="1" fill="remove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0"/>
                            </p:stCondLst>
                            <p:childTnLst>
                              <p:par>
                                <p:cTn id="17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1250" autoRev="1" fill="remove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8" dur="1250" autoRev="1" fill="remove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1250" autoRev="1" fill="remove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250" autoRev="1" fill="remove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2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8" dur="2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" dur="2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00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20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1250" autoRev="1" fill="remove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2" dur="1250" autoRev="1" fill="remove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3" dur="1250" autoRev="1" fill="remove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250" autoRev="1" fill="remove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1" dur="2500" autoRev="1" fill="remove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2" dur="2500" autoRev="1" fill="remove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3" dur="2500" autoRev="1" fill="remove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" dur="2500" autoRev="1" fill="remove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"/>
                            </p:stCondLst>
                            <p:childTnLst>
                              <p:par>
                                <p:cTn id="2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"/>
                            </p:stCondLst>
                            <p:childTnLst>
                              <p:par>
                                <p:cTn id="26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1250" autoRev="1" fill="remove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5" dur="1250" autoRev="1" fill="remove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6" dur="1250" autoRev="1" fill="remove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250" autoRev="1" fill="remove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250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5" dur="250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6" dur="250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500"/>
                            </p:stCondLst>
                            <p:childTnLst>
                              <p:par>
                                <p:cTn id="30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5000" autoRev="1" fill="remove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8" dur="5000" autoRev="1" fill="remove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9" dur="5000" autoRev="1" fill="remove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5000" autoRev="1" fill="remove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7" presetClass="emph" presetSubtype="0" fill="remove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8" dur="3500" autoRev="1" fill="remove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9" dur="3500" autoRev="1" fill="remove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0" dur="3500" autoRev="1" fill="remove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1" dur="3500" autoRev="1" fill="remove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 vol="80000" numSld="999" showWhenStopped="0">
                <p:cTn id="3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22" grpId="0"/>
      <p:bldP spid="15" grpId="0" animBg="1"/>
      <p:bldP spid="15" grpId="1" animBg="1"/>
      <p:bldP spid="15" grpId="2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074" grpId="0" animBg="1"/>
      <p:bldP spid="3074" grpId="1" animBg="1"/>
      <p:bldP spid="3078" grpId="0" animBg="1"/>
      <p:bldP spid="3078" grpId="1" animBg="1"/>
      <p:bldP spid="3094" grpId="0" animBg="1"/>
      <p:bldP spid="3094" grpId="1" animBg="1"/>
      <p:bldP spid="309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58</Words>
  <Application>Microsoft Office PowerPoint</Application>
  <PresentationFormat>Широкоэкранный</PresentationFormat>
  <Paragraphs>7</Paragraphs>
  <Slides>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a_MachinaOrtoSls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Arthurcan</dc:creator>
  <cp:lastModifiedBy>Arthurcan</cp:lastModifiedBy>
  <cp:revision>44</cp:revision>
  <dcterms:created xsi:type="dcterms:W3CDTF">2023-12-03T15:32:18Z</dcterms:created>
  <dcterms:modified xsi:type="dcterms:W3CDTF">2023-12-03T19:18:52Z</dcterms:modified>
</cp:coreProperties>
</file>